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7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984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4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96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311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641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982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005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91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645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92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42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0BF9A-3C30-42B4-84D1-6A9AE50778E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14F75-68DE-4FF1-90E4-BEA2D8F632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178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21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23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634"/>
            <a:ext cx="8456488" cy="634236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4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/>
          <a:stretch/>
        </p:blipFill>
        <p:spPr>
          <a:xfrm>
            <a:off x="741145" y="21352"/>
            <a:ext cx="7866148" cy="6503992"/>
          </a:xfr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4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5" b="-9975"/>
          <a:stretch/>
        </p:blipFill>
        <p:spPr>
          <a:xfrm rot="16200000">
            <a:off x="1509385" y="-781193"/>
            <a:ext cx="6367668" cy="859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7" r="3265"/>
          <a:stretch/>
        </p:blipFill>
        <p:spPr>
          <a:xfrm>
            <a:off x="539552" y="188640"/>
            <a:ext cx="8064896" cy="6336704"/>
          </a:xfr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3862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9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27682" y="-711460"/>
            <a:ext cx="5760641" cy="8280921"/>
          </a:xfrm>
        </p:spPr>
      </p:pic>
    </p:spTree>
    <p:extLst>
      <p:ext uri="{BB962C8B-B14F-4D97-AF65-F5344CB8AC3E}">
        <p14:creationId xmlns:p14="http://schemas.microsoft.com/office/powerpoint/2010/main" val="20857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07" y="381392"/>
            <a:ext cx="8283765" cy="6143952"/>
          </a:xfr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1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09"/>
          <a:stretch/>
        </p:blipFill>
        <p:spPr>
          <a:xfrm rot="5400000">
            <a:off x="1405969" y="-677776"/>
            <a:ext cx="6260055" cy="7992890"/>
          </a:xfrm>
        </p:spPr>
      </p:pic>
    </p:spTree>
    <p:extLst>
      <p:ext uri="{BB962C8B-B14F-4D97-AF65-F5344CB8AC3E}">
        <p14:creationId xmlns:p14="http://schemas.microsoft.com/office/powerpoint/2010/main" val="65105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"/>
          <a:stretch/>
        </p:blipFill>
        <p:spPr>
          <a:xfrm>
            <a:off x="519763" y="548680"/>
            <a:ext cx="8084685" cy="5904656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7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" t="-128" r="-477" b="6185"/>
          <a:stretch/>
        </p:blipFill>
        <p:spPr>
          <a:xfrm rot="5400000">
            <a:off x="1316845" y="-618244"/>
            <a:ext cx="6582318" cy="8136906"/>
          </a:xfrm>
        </p:spPr>
      </p:pic>
    </p:spTree>
    <p:extLst>
      <p:ext uri="{BB962C8B-B14F-4D97-AF65-F5344CB8AC3E}">
        <p14:creationId xmlns:p14="http://schemas.microsoft.com/office/powerpoint/2010/main" val="3691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5"/>
          <a:stretch/>
        </p:blipFill>
        <p:spPr>
          <a:xfrm>
            <a:off x="467544" y="260648"/>
            <a:ext cx="8177501" cy="6192688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3862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9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36"/>
          <a:stretch/>
        </p:blipFill>
        <p:spPr>
          <a:xfrm rot="5400000">
            <a:off x="1583668" y="-783468"/>
            <a:ext cx="5904656" cy="8424936"/>
          </a:xfrm>
        </p:spPr>
      </p:pic>
    </p:spTree>
    <p:extLst>
      <p:ext uri="{BB962C8B-B14F-4D97-AF65-F5344CB8AC3E}">
        <p14:creationId xmlns:p14="http://schemas.microsoft.com/office/powerpoint/2010/main" val="73931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7992888" cy="5832648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43808" y="386104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67"/>
          <a:stretch/>
        </p:blipFill>
        <p:spPr>
          <a:xfrm rot="5400000">
            <a:off x="1697209" y="-608977"/>
            <a:ext cx="5915010" cy="8230324"/>
          </a:xfrm>
        </p:spPr>
      </p:pic>
    </p:spTree>
    <p:extLst>
      <p:ext uri="{BB962C8B-B14F-4D97-AF65-F5344CB8AC3E}">
        <p14:creationId xmlns:p14="http://schemas.microsoft.com/office/powerpoint/2010/main" val="380714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9"/>
          <a:stretch/>
        </p:blipFill>
        <p:spPr>
          <a:xfrm>
            <a:off x="468367" y="607864"/>
            <a:ext cx="7800865" cy="6048672"/>
          </a:xfr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34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76"/>
          <a:stretch/>
        </p:blipFill>
        <p:spPr>
          <a:xfrm rot="5400000">
            <a:off x="1583668" y="-711460"/>
            <a:ext cx="5904655" cy="8280921"/>
          </a:xfrm>
        </p:spPr>
      </p:pic>
    </p:spTree>
    <p:extLst>
      <p:ext uri="{BB962C8B-B14F-4D97-AF65-F5344CB8AC3E}">
        <p14:creationId xmlns:p14="http://schemas.microsoft.com/office/powerpoint/2010/main" val="205873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"/>
          <a:stretch/>
        </p:blipFill>
        <p:spPr>
          <a:xfrm>
            <a:off x="539552" y="476672"/>
            <a:ext cx="8136904" cy="5940660"/>
          </a:xfr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94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8"/>
          <a:stretch/>
        </p:blipFill>
        <p:spPr>
          <a:xfrm rot="5400000">
            <a:off x="1691680" y="-603448"/>
            <a:ext cx="5760640" cy="8208912"/>
          </a:xfrm>
        </p:spPr>
      </p:pic>
    </p:spTree>
    <p:extLst>
      <p:ext uri="{BB962C8B-B14F-4D97-AF65-F5344CB8AC3E}">
        <p14:creationId xmlns:p14="http://schemas.microsoft.com/office/powerpoint/2010/main" val="389726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4"/>
          <a:stretch/>
        </p:blipFill>
        <p:spPr>
          <a:xfrm>
            <a:off x="611560" y="476672"/>
            <a:ext cx="7920880" cy="5924791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48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3" t="2661"/>
          <a:stretch/>
        </p:blipFill>
        <p:spPr>
          <a:xfrm>
            <a:off x="683568" y="567891"/>
            <a:ext cx="7992888" cy="5970076"/>
          </a:xfrm>
        </p:spPr>
      </p:pic>
    </p:spTree>
    <p:extLst>
      <p:ext uri="{BB962C8B-B14F-4D97-AF65-F5344CB8AC3E}">
        <p14:creationId xmlns:p14="http://schemas.microsoft.com/office/powerpoint/2010/main" val="90822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64" y="548680"/>
            <a:ext cx="8379775" cy="5577483"/>
          </a:xfr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14096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4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3" t="2924"/>
          <a:stretch/>
        </p:blipFill>
        <p:spPr>
          <a:xfrm>
            <a:off x="611560" y="404664"/>
            <a:ext cx="7920880" cy="6048672"/>
          </a:xfrm>
        </p:spPr>
      </p:pic>
    </p:spTree>
    <p:extLst>
      <p:ext uri="{BB962C8B-B14F-4D97-AF65-F5344CB8AC3E}">
        <p14:creationId xmlns:p14="http://schemas.microsoft.com/office/powerpoint/2010/main" val="169221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" r="2425"/>
          <a:stretch/>
        </p:blipFill>
        <p:spPr>
          <a:xfrm>
            <a:off x="391188" y="404664"/>
            <a:ext cx="8213259" cy="6048672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7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9"/>
          <a:stretch/>
        </p:blipFill>
        <p:spPr>
          <a:xfrm rot="16200000">
            <a:off x="1547664" y="-747467"/>
            <a:ext cx="6120681" cy="8136905"/>
          </a:xfrm>
        </p:spPr>
      </p:pic>
    </p:spTree>
    <p:extLst>
      <p:ext uri="{BB962C8B-B14F-4D97-AF65-F5344CB8AC3E}">
        <p14:creationId xmlns:p14="http://schemas.microsoft.com/office/powerpoint/2010/main" val="261359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" r="3904"/>
          <a:stretch/>
        </p:blipFill>
        <p:spPr>
          <a:xfrm>
            <a:off x="467544" y="404664"/>
            <a:ext cx="8380743" cy="5904656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2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8"/>
          <a:stretch/>
        </p:blipFill>
        <p:spPr>
          <a:xfrm rot="5400000">
            <a:off x="1543443" y="-527219"/>
            <a:ext cx="6368539" cy="7800257"/>
          </a:xfrm>
        </p:spPr>
      </p:pic>
    </p:spTree>
    <p:extLst>
      <p:ext uri="{BB962C8B-B14F-4D97-AF65-F5344CB8AC3E}">
        <p14:creationId xmlns:p14="http://schemas.microsoft.com/office/powerpoint/2010/main" val="242279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3754" y="764704"/>
            <a:ext cx="7488832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Read </a:t>
            </a:r>
          </a:p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by</a:t>
            </a:r>
          </a:p>
          <a:p>
            <a:pPr algn="ctr"/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Mrs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54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Brownjohn 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3933056"/>
            <a:ext cx="6912768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Other Books by Jill Murphy</a:t>
            </a:r>
          </a:p>
          <a:p>
            <a:endParaRPr lang="en-GB" dirty="0" smtClean="0"/>
          </a:p>
          <a:p>
            <a:r>
              <a:rPr lang="en-GB" dirty="0" smtClean="0"/>
              <a:t>All in One Piece</a:t>
            </a:r>
          </a:p>
          <a:p>
            <a:r>
              <a:rPr lang="en-GB" dirty="0" smtClean="0"/>
              <a:t>Mr Large In Charge</a:t>
            </a:r>
          </a:p>
          <a:p>
            <a:r>
              <a:rPr lang="en-GB" dirty="0" smtClean="0"/>
              <a:t>A Piece of Cake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465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21</Words>
  <Application>Microsoft Office PowerPoint</Application>
  <PresentationFormat>On-screen Show (4:3)</PresentationFormat>
  <Paragraphs>8</Paragraphs>
  <Slides>26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447939970433</cp:lastModifiedBy>
  <cp:revision>10</cp:revision>
  <dcterms:created xsi:type="dcterms:W3CDTF">2021-02-28T17:10:49Z</dcterms:created>
  <dcterms:modified xsi:type="dcterms:W3CDTF">2021-02-28T19:34:29Z</dcterms:modified>
</cp:coreProperties>
</file>