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0"/>
  </p:notesMasterIdLst>
  <p:sldIdLst>
    <p:sldId id="256" r:id="rId2"/>
    <p:sldId id="257" r:id="rId3"/>
    <p:sldId id="300" r:id="rId4"/>
    <p:sldId id="258" r:id="rId5"/>
    <p:sldId id="287" r:id="rId6"/>
    <p:sldId id="260" r:id="rId7"/>
    <p:sldId id="261" r:id="rId8"/>
    <p:sldId id="295" r:id="rId9"/>
    <p:sldId id="262" r:id="rId10"/>
    <p:sldId id="264" r:id="rId11"/>
    <p:sldId id="293" r:id="rId12"/>
    <p:sldId id="292" r:id="rId13"/>
    <p:sldId id="267" r:id="rId14"/>
    <p:sldId id="268" r:id="rId15"/>
    <p:sldId id="269" r:id="rId16"/>
    <p:sldId id="270" r:id="rId17"/>
    <p:sldId id="271" r:id="rId18"/>
    <p:sldId id="272" r:id="rId19"/>
    <p:sldId id="273" r:id="rId20"/>
    <p:sldId id="274" r:id="rId21"/>
    <p:sldId id="276" r:id="rId22"/>
    <p:sldId id="277" r:id="rId23"/>
    <p:sldId id="278" r:id="rId24"/>
    <p:sldId id="296" r:id="rId25"/>
    <p:sldId id="279" r:id="rId26"/>
    <p:sldId id="280" r:id="rId27"/>
    <p:sldId id="281" r:id="rId28"/>
    <p:sldId id="282" r:id="rId29"/>
    <p:sldId id="294" r:id="rId30"/>
    <p:sldId id="298" r:id="rId31"/>
    <p:sldId id="289" r:id="rId32"/>
    <p:sldId id="283" r:id="rId33"/>
    <p:sldId id="290" r:id="rId34"/>
    <p:sldId id="291" r:id="rId35"/>
    <p:sldId id="285" r:id="rId36"/>
    <p:sldId id="297" r:id="rId37"/>
    <p:sldId id="299" r:id="rId38"/>
    <p:sldId id="286" r:id="rId39"/>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jZLDjj2zY3fSJMHySxNjPe96nW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224" dt="2026-09-07T05:33:01.234"/>
    <p1510:client id="{0810BD60-9507-0830-CADC-6C227B076D32}" v="1090" dt="2026-09-07T06:02:22.644"/>
    <p1510:client id="{707A3FE9-E2FF-46CC-A282-15B08FB5586B}" v="4" dt="2026-09-07T12:21:34.8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customschemas.google.com/relationships/presentationmetadata" Target="meta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eyja Clark" userId="S::freyja.clark@st-christophers.oxon.sch.uk::ac779f6f-4429-44fc-8f9d-710140728d60" providerId="AD" clId="Web-{00000000-0000-0000-0000-000000000000}"/>
    <pc:docChg chg="addSld delSld modSld">
      <pc:chgData name="Freyja Clark" userId="S::freyja.clark@st-christophers.oxon.sch.uk::ac779f6f-4429-44fc-8f9d-710140728d60" providerId="AD" clId="Web-{00000000-0000-0000-0000-000000000000}" dt="2026-09-07T05:33:01.234" v="724" actId="20577"/>
      <pc:docMkLst>
        <pc:docMk/>
      </pc:docMkLst>
      <pc:sldChg chg="addSp delSp modSp">
        <pc:chgData name="Freyja Clark" userId="S::freyja.clark@st-christophers.oxon.sch.uk::ac779f6f-4429-44fc-8f9d-710140728d60" providerId="AD" clId="Web-{00000000-0000-0000-0000-000000000000}" dt="2026-09-07T05:17:16.922" v="147" actId="1076"/>
        <pc:sldMkLst>
          <pc:docMk/>
          <pc:sldMk cId="0" sldId="257"/>
        </pc:sldMkLst>
        <pc:spChg chg="mod">
          <ac:chgData name="Freyja Clark" userId="S::freyja.clark@st-christophers.oxon.sch.uk::ac779f6f-4429-44fc-8f9d-710140728d60" providerId="AD" clId="Web-{00000000-0000-0000-0000-000000000000}" dt="2026-09-07T05:17:06.750" v="144" actId="20577"/>
          <ac:spMkLst>
            <pc:docMk/>
            <pc:sldMk cId="0" sldId="257"/>
            <ac:spMk id="98" creationId="{00000000-0000-0000-0000-000000000000}"/>
          </ac:spMkLst>
        </pc:spChg>
        <pc:picChg chg="add mod">
          <ac:chgData name="Freyja Clark" userId="S::freyja.clark@st-christophers.oxon.sch.uk::ac779f6f-4429-44fc-8f9d-710140728d60" providerId="AD" clId="Web-{00000000-0000-0000-0000-000000000000}" dt="2026-09-07T05:17:16.922" v="147" actId="1076"/>
          <ac:picMkLst>
            <pc:docMk/>
            <pc:sldMk cId="0" sldId="257"/>
            <ac:picMk id="2" creationId="{B3F72BDB-ECB8-4755-39C8-A7985E34E486}"/>
          </ac:picMkLst>
        </pc:picChg>
        <pc:picChg chg="del mod">
          <ac:chgData name="Freyja Clark" userId="S::freyja.clark@st-christophers.oxon.sch.uk::ac779f6f-4429-44fc-8f9d-710140728d60" providerId="AD" clId="Web-{00000000-0000-0000-0000-000000000000}" dt="2026-09-07T05:15:23.371" v="125"/>
          <ac:picMkLst>
            <pc:docMk/>
            <pc:sldMk cId="0" sldId="257"/>
            <ac:picMk id="6" creationId="{33F88DC0-CBA1-4BE5-A345-C0CA8ACCE575}"/>
          </ac:picMkLst>
        </pc:picChg>
      </pc:sldChg>
      <pc:sldChg chg="modSp">
        <pc:chgData name="Freyja Clark" userId="S::freyja.clark@st-christophers.oxon.sch.uk::ac779f6f-4429-44fc-8f9d-710140728d60" providerId="AD" clId="Web-{00000000-0000-0000-0000-000000000000}" dt="2026-09-07T05:18:22.208" v="223" actId="1076"/>
        <pc:sldMkLst>
          <pc:docMk/>
          <pc:sldMk cId="0" sldId="260"/>
        </pc:sldMkLst>
        <pc:spChg chg="mod">
          <ac:chgData name="Freyja Clark" userId="S::freyja.clark@st-christophers.oxon.sch.uk::ac779f6f-4429-44fc-8f9d-710140728d60" providerId="AD" clId="Web-{00000000-0000-0000-0000-000000000000}" dt="2026-09-07T05:18:22.208" v="223" actId="1076"/>
          <ac:spMkLst>
            <pc:docMk/>
            <pc:sldMk cId="0" sldId="260"/>
            <ac:spMk id="115" creationId="{00000000-0000-0000-0000-000000000000}"/>
          </ac:spMkLst>
        </pc:spChg>
      </pc:sldChg>
      <pc:sldChg chg="modSp">
        <pc:chgData name="Freyja Clark" userId="S::freyja.clark@st-christophers.oxon.sch.uk::ac779f6f-4429-44fc-8f9d-710140728d60" providerId="AD" clId="Web-{00000000-0000-0000-0000-000000000000}" dt="2026-09-07T05:19:42.808" v="269" actId="1076"/>
        <pc:sldMkLst>
          <pc:docMk/>
          <pc:sldMk cId="0" sldId="261"/>
        </pc:sldMkLst>
        <pc:spChg chg="mod">
          <ac:chgData name="Freyja Clark" userId="S::freyja.clark@st-christophers.oxon.sch.uk::ac779f6f-4429-44fc-8f9d-710140728d60" providerId="AD" clId="Web-{00000000-0000-0000-0000-000000000000}" dt="2026-09-07T05:19:10.556" v="261" actId="20577"/>
          <ac:spMkLst>
            <pc:docMk/>
            <pc:sldMk cId="0" sldId="261"/>
            <ac:spMk id="120" creationId="{00000000-0000-0000-0000-000000000000}"/>
          </ac:spMkLst>
        </pc:spChg>
        <pc:spChg chg="mod">
          <ac:chgData name="Freyja Clark" userId="S::freyja.clark@st-christophers.oxon.sch.uk::ac779f6f-4429-44fc-8f9d-710140728d60" providerId="AD" clId="Web-{00000000-0000-0000-0000-000000000000}" dt="2026-09-07T05:19:42.808" v="269" actId="1076"/>
          <ac:spMkLst>
            <pc:docMk/>
            <pc:sldMk cId="0" sldId="261"/>
            <ac:spMk id="121" creationId="{00000000-0000-0000-0000-000000000000}"/>
          </ac:spMkLst>
        </pc:spChg>
      </pc:sldChg>
      <pc:sldChg chg="modSp">
        <pc:chgData name="Freyja Clark" userId="S::freyja.clark@st-christophers.oxon.sch.uk::ac779f6f-4429-44fc-8f9d-710140728d60" providerId="AD" clId="Web-{00000000-0000-0000-0000-000000000000}" dt="2026-09-07T05:21:45.675" v="362" actId="20577"/>
        <pc:sldMkLst>
          <pc:docMk/>
          <pc:sldMk cId="0" sldId="264"/>
        </pc:sldMkLst>
        <pc:spChg chg="mod">
          <ac:chgData name="Freyja Clark" userId="S::freyja.clark@st-christophers.oxon.sch.uk::ac779f6f-4429-44fc-8f9d-710140728d60" providerId="AD" clId="Web-{00000000-0000-0000-0000-000000000000}" dt="2026-09-07T05:21:45.675" v="362" actId="20577"/>
          <ac:spMkLst>
            <pc:docMk/>
            <pc:sldMk cId="0" sldId="264"/>
            <ac:spMk id="137" creationId="{00000000-0000-0000-0000-000000000000}"/>
          </ac:spMkLst>
        </pc:spChg>
      </pc:sldChg>
      <pc:sldChg chg="modSp">
        <pc:chgData name="Freyja Clark" userId="S::freyja.clark@st-christophers.oxon.sch.uk::ac779f6f-4429-44fc-8f9d-710140728d60" providerId="AD" clId="Web-{00000000-0000-0000-0000-000000000000}" dt="2026-09-07T05:22:36.147" v="366" actId="20577"/>
        <pc:sldMkLst>
          <pc:docMk/>
          <pc:sldMk cId="0" sldId="269"/>
        </pc:sldMkLst>
        <pc:spChg chg="mod">
          <ac:chgData name="Freyja Clark" userId="S::freyja.clark@st-christophers.oxon.sch.uk::ac779f6f-4429-44fc-8f9d-710140728d60" providerId="AD" clId="Web-{00000000-0000-0000-0000-000000000000}" dt="2026-09-07T05:22:36.147" v="366" actId="20577"/>
          <ac:spMkLst>
            <pc:docMk/>
            <pc:sldMk cId="0" sldId="269"/>
            <ac:spMk id="167" creationId="{00000000-0000-0000-0000-000000000000}"/>
          </ac:spMkLst>
        </pc:spChg>
      </pc:sldChg>
      <pc:sldChg chg="modSp">
        <pc:chgData name="Freyja Clark" userId="S::freyja.clark@st-christophers.oxon.sch.uk::ac779f6f-4429-44fc-8f9d-710140728d60" providerId="AD" clId="Web-{00000000-0000-0000-0000-000000000000}" dt="2026-09-07T05:22:46.679" v="367" actId="20577"/>
        <pc:sldMkLst>
          <pc:docMk/>
          <pc:sldMk cId="0" sldId="273"/>
        </pc:sldMkLst>
        <pc:spChg chg="mod">
          <ac:chgData name="Freyja Clark" userId="S::freyja.clark@st-christophers.oxon.sch.uk::ac779f6f-4429-44fc-8f9d-710140728d60" providerId="AD" clId="Web-{00000000-0000-0000-0000-000000000000}" dt="2026-09-07T05:22:46.679" v="367" actId="20577"/>
          <ac:spMkLst>
            <pc:docMk/>
            <pc:sldMk cId="0" sldId="273"/>
            <ac:spMk id="189" creationId="{00000000-0000-0000-0000-000000000000}"/>
          </ac:spMkLst>
        </pc:spChg>
      </pc:sldChg>
      <pc:sldChg chg="modSp">
        <pc:chgData name="Freyja Clark" userId="S::freyja.clark@st-christophers.oxon.sch.uk::ac779f6f-4429-44fc-8f9d-710140728d60" providerId="AD" clId="Web-{00000000-0000-0000-0000-000000000000}" dt="2026-09-07T05:23:28.384" v="376" actId="20577"/>
        <pc:sldMkLst>
          <pc:docMk/>
          <pc:sldMk cId="0" sldId="276"/>
        </pc:sldMkLst>
        <pc:spChg chg="mod">
          <ac:chgData name="Freyja Clark" userId="S::freyja.clark@st-christophers.oxon.sch.uk::ac779f6f-4429-44fc-8f9d-710140728d60" providerId="AD" clId="Web-{00000000-0000-0000-0000-000000000000}" dt="2026-09-07T05:23:19.524" v="370" actId="20577"/>
          <ac:spMkLst>
            <pc:docMk/>
            <pc:sldMk cId="0" sldId="276"/>
            <ac:spMk id="206" creationId="{00000000-0000-0000-0000-000000000000}"/>
          </ac:spMkLst>
        </pc:spChg>
        <pc:spChg chg="mod">
          <ac:chgData name="Freyja Clark" userId="S::freyja.clark@st-christophers.oxon.sch.uk::ac779f6f-4429-44fc-8f9d-710140728d60" providerId="AD" clId="Web-{00000000-0000-0000-0000-000000000000}" dt="2026-09-07T05:23:28.384" v="376" actId="20577"/>
          <ac:spMkLst>
            <pc:docMk/>
            <pc:sldMk cId="0" sldId="276"/>
            <ac:spMk id="207" creationId="{00000000-0000-0000-0000-000000000000}"/>
          </ac:spMkLst>
        </pc:spChg>
      </pc:sldChg>
      <pc:sldChg chg="modSp">
        <pc:chgData name="Freyja Clark" userId="S::freyja.clark@st-christophers.oxon.sch.uk::ac779f6f-4429-44fc-8f9d-710140728d60" providerId="AD" clId="Web-{00000000-0000-0000-0000-000000000000}" dt="2026-09-07T05:28:49.679" v="514" actId="20577"/>
        <pc:sldMkLst>
          <pc:docMk/>
          <pc:sldMk cId="0" sldId="279"/>
        </pc:sldMkLst>
        <pc:spChg chg="mod">
          <ac:chgData name="Freyja Clark" userId="S::freyja.clark@st-christophers.oxon.sch.uk::ac779f6f-4429-44fc-8f9d-710140728d60" providerId="AD" clId="Web-{00000000-0000-0000-0000-000000000000}" dt="2026-09-07T05:28:49.679" v="514" actId="20577"/>
          <ac:spMkLst>
            <pc:docMk/>
            <pc:sldMk cId="0" sldId="279"/>
            <ac:spMk id="223" creationId="{00000000-0000-0000-0000-000000000000}"/>
          </ac:spMkLst>
        </pc:spChg>
      </pc:sldChg>
      <pc:sldChg chg="modSp">
        <pc:chgData name="Freyja Clark" userId="S::freyja.clark@st-christophers.oxon.sch.uk::ac779f6f-4429-44fc-8f9d-710140728d60" providerId="AD" clId="Web-{00000000-0000-0000-0000-000000000000}" dt="2026-09-07T05:30:25.666" v="549" actId="1076"/>
        <pc:sldMkLst>
          <pc:docMk/>
          <pc:sldMk cId="0" sldId="283"/>
        </pc:sldMkLst>
        <pc:spChg chg="mod">
          <ac:chgData name="Freyja Clark" userId="S::freyja.clark@st-christophers.oxon.sch.uk::ac779f6f-4429-44fc-8f9d-710140728d60" providerId="AD" clId="Web-{00000000-0000-0000-0000-000000000000}" dt="2026-09-07T05:30:25.666" v="549" actId="1076"/>
          <ac:spMkLst>
            <pc:docMk/>
            <pc:sldMk cId="0" sldId="283"/>
            <ac:spMk id="246" creationId="{00000000-0000-0000-0000-000000000000}"/>
          </ac:spMkLst>
        </pc:spChg>
      </pc:sldChg>
      <pc:sldChg chg="del">
        <pc:chgData name="Freyja Clark" userId="S::freyja.clark@st-christophers.oxon.sch.uk::ac779f6f-4429-44fc-8f9d-710140728d60" providerId="AD" clId="Web-{00000000-0000-0000-0000-000000000000}" dt="2026-09-07T05:23:13.008" v="368"/>
        <pc:sldMkLst>
          <pc:docMk/>
          <pc:sldMk cId="270533099" sldId="288"/>
        </pc:sldMkLst>
      </pc:sldChg>
      <pc:sldChg chg="modSp">
        <pc:chgData name="Freyja Clark" userId="S::freyja.clark@st-christophers.oxon.sch.uk::ac779f6f-4429-44fc-8f9d-710140728d60" providerId="AD" clId="Web-{00000000-0000-0000-0000-000000000000}" dt="2026-09-07T05:29:59.290" v="526" actId="20577"/>
        <pc:sldMkLst>
          <pc:docMk/>
          <pc:sldMk cId="4203131115" sldId="289"/>
        </pc:sldMkLst>
        <pc:spChg chg="mod">
          <ac:chgData name="Freyja Clark" userId="S::freyja.clark@st-christophers.oxon.sch.uk::ac779f6f-4429-44fc-8f9d-710140728d60" providerId="AD" clId="Web-{00000000-0000-0000-0000-000000000000}" dt="2026-09-07T05:29:59.290" v="526" actId="20577"/>
          <ac:spMkLst>
            <pc:docMk/>
            <pc:sldMk cId="4203131115" sldId="289"/>
            <ac:spMk id="3" creationId="{5947460A-C6A0-4FCB-A11A-4C351D5CAE8E}"/>
          </ac:spMkLst>
        </pc:spChg>
      </pc:sldChg>
      <pc:sldChg chg="modSp">
        <pc:chgData name="Freyja Clark" userId="S::freyja.clark@st-christophers.oxon.sch.uk::ac779f6f-4429-44fc-8f9d-710140728d60" providerId="AD" clId="Web-{00000000-0000-0000-0000-000000000000}" dt="2026-09-07T05:33:01.234" v="724" actId="20577"/>
        <pc:sldMkLst>
          <pc:docMk/>
          <pc:sldMk cId="869563705" sldId="290"/>
        </pc:sldMkLst>
        <pc:spChg chg="mod">
          <ac:chgData name="Freyja Clark" userId="S::freyja.clark@st-christophers.oxon.sch.uk::ac779f6f-4429-44fc-8f9d-710140728d60" providerId="AD" clId="Web-{00000000-0000-0000-0000-000000000000}" dt="2026-09-07T05:33:01.234" v="724" actId="20577"/>
          <ac:spMkLst>
            <pc:docMk/>
            <pc:sldMk cId="869563705" sldId="290"/>
            <ac:spMk id="3" creationId="{FD7C5E5A-3297-4C4D-A7E7-8212EE1B71A0}"/>
          </ac:spMkLst>
        </pc:spChg>
      </pc:sldChg>
      <pc:sldChg chg="modSp new">
        <pc:chgData name="Freyja Clark" userId="S::freyja.clark@st-christophers.oxon.sch.uk::ac779f6f-4429-44fc-8f9d-710140728d60" providerId="AD" clId="Web-{00000000-0000-0000-0000-000000000000}" dt="2026-09-07T05:20:58.454" v="339" actId="14100"/>
        <pc:sldMkLst>
          <pc:docMk/>
          <pc:sldMk cId="402979443" sldId="295"/>
        </pc:sldMkLst>
        <pc:spChg chg="mod">
          <ac:chgData name="Freyja Clark" userId="S::freyja.clark@st-christophers.oxon.sch.uk::ac779f6f-4429-44fc-8f9d-710140728d60" providerId="AD" clId="Web-{00000000-0000-0000-0000-000000000000}" dt="2026-09-07T05:20:04.013" v="283" actId="1076"/>
          <ac:spMkLst>
            <pc:docMk/>
            <pc:sldMk cId="402979443" sldId="295"/>
            <ac:spMk id="2" creationId="{A0C1E15B-229C-73D1-A5F3-E09063857EBD}"/>
          </ac:spMkLst>
        </pc:spChg>
        <pc:spChg chg="mod">
          <ac:chgData name="Freyja Clark" userId="S::freyja.clark@st-christophers.oxon.sch.uk::ac779f6f-4429-44fc-8f9d-710140728d60" providerId="AD" clId="Web-{00000000-0000-0000-0000-000000000000}" dt="2026-09-07T05:20:58.454" v="339" actId="14100"/>
          <ac:spMkLst>
            <pc:docMk/>
            <pc:sldMk cId="402979443" sldId="295"/>
            <ac:spMk id="3" creationId="{606F2612-5C00-CF60-437A-CEE5EE861850}"/>
          </ac:spMkLst>
        </pc:spChg>
      </pc:sldChg>
      <pc:sldChg chg="addSp delSp modSp new">
        <pc:chgData name="Freyja Clark" userId="S::freyja.clark@st-christophers.oxon.sch.uk::ac779f6f-4429-44fc-8f9d-710140728d60" providerId="AD" clId="Web-{00000000-0000-0000-0000-000000000000}" dt="2026-09-07T05:28:18.396" v="513"/>
        <pc:sldMkLst>
          <pc:docMk/>
          <pc:sldMk cId="943349203" sldId="296"/>
        </pc:sldMkLst>
        <pc:spChg chg="mod">
          <ac:chgData name="Freyja Clark" userId="S::freyja.clark@st-christophers.oxon.sch.uk::ac779f6f-4429-44fc-8f9d-710140728d60" providerId="AD" clId="Web-{00000000-0000-0000-0000-000000000000}" dt="2026-09-07T05:23:42.463" v="383" actId="20577"/>
          <ac:spMkLst>
            <pc:docMk/>
            <pc:sldMk cId="943349203" sldId="296"/>
            <ac:spMk id="2" creationId="{7026ECB3-E76D-6B99-1C0D-685B394B4DA8}"/>
          </ac:spMkLst>
        </pc:spChg>
        <pc:spChg chg="add mod">
          <ac:chgData name="Freyja Clark" userId="S::freyja.clark@st-christophers.oxon.sch.uk::ac779f6f-4429-44fc-8f9d-710140728d60" providerId="AD" clId="Web-{00000000-0000-0000-0000-000000000000}" dt="2026-09-07T05:25:12.311" v="476" actId="20577"/>
          <ac:spMkLst>
            <pc:docMk/>
            <pc:sldMk cId="943349203" sldId="296"/>
            <ac:spMk id="4" creationId="{01BCA879-FCDF-275F-3C0D-2027F04F95FD}"/>
          </ac:spMkLst>
        </pc:spChg>
        <pc:spChg chg="add mod">
          <ac:chgData name="Freyja Clark" userId="S::freyja.clark@st-christophers.oxon.sch.uk::ac779f6f-4429-44fc-8f9d-710140728d60" providerId="AD" clId="Web-{00000000-0000-0000-0000-000000000000}" dt="2026-09-07T05:28:18.396" v="513"/>
          <ac:spMkLst>
            <pc:docMk/>
            <pc:sldMk cId="943349203" sldId="296"/>
            <ac:spMk id="10" creationId="{FE17E4B9-6671-5B15-6E08-554A514AD86B}"/>
          </ac:spMkLst>
        </pc:spChg>
        <pc:picChg chg="add mod">
          <ac:chgData name="Freyja Clark" userId="S::freyja.clark@st-christophers.oxon.sch.uk::ac779f6f-4429-44fc-8f9d-710140728d60" providerId="AD" clId="Web-{00000000-0000-0000-0000-000000000000}" dt="2026-09-07T05:26:06.251" v="484" actId="1076"/>
          <ac:picMkLst>
            <pc:docMk/>
            <pc:sldMk cId="943349203" sldId="296"/>
            <ac:picMk id="5" creationId="{35796CFE-C8A7-525D-BB5D-0F76FFD4D13C}"/>
          </ac:picMkLst>
        </pc:picChg>
        <pc:picChg chg="add mod">
          <ac:chgData name="Freyja Clark" userId="S::freyja.clark@st-christophers.oxon.sch.uk::ac779f6f-4429-44fc-8f9d-710140728d60" providerId="AD" clId="Web-{00000000-0000-0000-0000-000000000000}" dt="2026-09-07T05:26:08.204" v="485" actId="1076"/>
          <ac:picMkLst>
            <pc:docMk/>
            <pc:sldMk cId="943349203" sldId="296"/>
            <ac:picMk id="6" creationId="{32CC9324-1418-135E-3AE9-3CA0910A0A48}"/>
          </ac:picMkLst>
        </pc:picChg>
        <pc:picChg chg="add mod">
          <ac:chgData name="Freyja Clark" userId="S::freyja.clark@st-christophers.oxon.sch.uk::ac779f6f-4429-44fc-8f9d-710140728d60" providerId="AD" clId="Web-{00000000-0000-0000-0000-000000000000}" dt="2026-09-07T05:27:39.411" v="497" actId="1076"/>
          <ac:picMkLst>
            <pc:docMk/>
            <pc:sldMk cId="943349203" sldId="296"/>
            <ac:picMk id="7" creationId="{7783C72E-E912-9AD0-9360-BB39E485C6C1}"/>
          </ac:picMkLst>
        </pc:picChg>
        <pc:picChg chg="add del mod">
          <ac:chgData name="Freyja Clark" userId="S::freyja.clark@st-christophers.oxon.sch.uk::ac779f6f-4429-44fc-8f9d-710140728d60" providerId="AD" clId="Web-{00000000-0000-0000-0000-000000000000}" dt="2026-09-07T05:27:05.691" v="493"/>
          <ac:picMkLst>
            <pc:docMk/>
            <pc:sldMk cId="943349203" sldId="296"/>
            <ac:picMk id="8" creationId="{25A2E275-9F66-A76D-B4D3-3C3202701914}"/>
          </ac:picMkLst>
        </pc:picChg>
        <pc:picChg chg="add mod">
          <ac:chgData name="Freyja Clark" userId="S::freyja.clark@st-christophers.oxon.sch.uk::ac779f6f-4429-44fc-8f9d-710140728d60" providerId="AD" clId="Web-{00000000-0000-0000-0000-000000000000}" dt="2026-09-07T05:27:41.817" v="498" actId="1076"/>
          <ac:picMkLst>
            <pc:docMk/>
            <pc:sldMk cId="943349203" sldId="296"/>
            <ac:picMk id="9" creationId="{6E690A8D-0927-FFC3-3B25-F2743752D5F7}"/>
          </ac:picMkLst>
        </pc:picChg>
      </pc:sldChg>
    </pc:docChg>
  </pc:docChgLst>
  <pc:docChgLst>
    <pc:chgData name="Freyja Clark" userId="S::freyja.clark@st-christophers.oxon.sch.uk::ac779f6f-4429-44fc-8f9d-710140728d60" providerId="AD" clId="Web-{0810BD60-9507-0830-CADC-6C227B076D32}"/>
    <pc:docChg chg="addSld delSld modSld">
      <pc:chgData name="Freyja Clark" userId="S::freyja.clark@st-christophers.oxon.sch.uk::ac779f6f-4429-44fc-8f9d-710140728d60" providerId="AD" clId="Web-{0810BD60-9507-0830-CADC-6C227B076D32}" dt="2026-09-07T06:02:22.628" v="539" actId="20577"/>
      <pc:docMkLst>
        <pc:docMk/>
      </pc:docMkLst>
      <pc:sldChg chg="modSp">
        <pc:chgData name="Freyja Clark" userId="S::freyja.clark@st-christophers.oxon.sch.uk::ac779f6f-4429-44fc-8f9d-710140728d60" providerId="AD" clId="Web-{0810BD60-9507-0830-CADC-6C227B076D32}" dt="2026-09-07T05:57:37.843" v="211" actId="20577"/>
        <pc:sldMkLst>
          <pc:docMk/>
          <pc:sldMk cId="0" sldId="278"/>
        </pc:sldMkLst>
        <pc:spChg chg="mod">
          <ac:chgData name="Freyja Clark" userId="S::freyja.clark@st-christophers.oxon.sch.uk::ac779f6f-4429-44fc-8f9d-710140728d60" providerId="AD" clId="Web-{0810BD60-9507-0830-CADC-6C227B076D32}" dt="2026-09-07T05:57:37.843" v="211" actId="20577"/>
          <ac:spMkLst>
            <pc:docMk/>
            <pc:sldMk cId="0" sldId="278"/>
            <ac:spMk id="217" creationId="{00000000-0000-0000-0000-000000000000}"/>
          </ac:spMkLst>
        </pc:spChg>
      </pc:sldChg>
      <pc:sldChg chg="modSp">
        <pc:chgData name="Freyja Clark" userId="S::freyja.clark@st-christophers.oxon.sch.uk::ac779f6f-4429-44fc-8f9d-710140728d60" providerId="AD" clId="Web-{0810BD60-9507-0830-CADC-6C227B076D32}" dt="2026-09-07T05:54:49.033" v="35" actId="20577"/>
        <pc:sldMkLst>
          <pc:docMk/>
          <pc:sldMk cId="0" sldId="285"/>
        </pc:sldMkLst>
        <pc:spChg chg="mod">
          <ac:chgData name="Freyja Clark" userId="S::freyja.clark@st-christophers.oxon.sch.uk::ac779f6f-4429-44fc-8f9d-710140728d60" providerId="AD" clId="Web-{0810BD60-9507-0830-CADC-6C227B076D32}" dt="2026-09-07T05:54:29.016" v="8" actId="1076"/>
          <ac:spMkLst>
            <pc:docMk/>
            <pc:sldMk cId="0" sldId="285"/>
            <ac:spMk id="257" creationId="{00000000-0000-0000-0000-000000000000}"/>
          </ac:spMkLst>
        </pc:spChg>
        <pc:spChg chg="mod">
          <ac:chgData name="Freyja Clark" userId="S::freyja.clark@st-christophers.oxon.sch.uk::ac779f6f-4429-44fc-8f9d-710140728d60" providerId="AD" clId="Web-{0810BD60-9507-0830-CADC-6C227B076D32}" dt="2026-09-07T05:54:49.033" v="35" actId="20577"/>
          <ac:spMkLst>
            <pc:docMk/>
            <pc:sldMk cId="0" sldId="285"/>
            <ac:spMk id="258" creationId="{00000000-0000-0000-0000-000000000000}"/>
          </ac:spMkLst>
        </pc:spChg>
      </pc:sldChg>
      <pc:sldChg chg="modSp">
        <pc:chgData name="Freyja Clark" userId="S::freyja.clark@st-christophers.oxon.sch.uk::ac779f6f-4429-44fc-8f9d-710140728d60" providerId="AD" clId="Web-{0810BD60-9507-0830-CADC-6C227B076D32}" dt="2026-09-07T05:57:08.466" v="203" actId="20577"/>
        <pc:sldMkLst>
          <pc:docMk/>
          <pc:sldMk cId="4203131115" sldId="289"/>
        </pc:sldMkLst>
        <pc:spChg chg="mod">
          <ac:chgData name="Freyja Clark" userId="S::freyja.clark@st-christophers.oxon.sch.uk::ac779f6f-4429-44fc-8f9d-710140728d60" providerId="AD" clId="Web-{0810BD60-9507-0830-CADC-6C227B076D32}" dt="2026-09-07T05:57:08.466" v="203" actId="20577"/>
          <ac:spMkLst>
            <pc:docMk/>
            <pc:sldMk cId="4203131115" sldId="289"/>
            <ac:spMk id="2" creationId="{2DDA6F48-9BB8-4926-8259-9512A246BA68}"/>
          </ac:spMkLst>
        </pc:spChg>
      </pc:sldChg>
      <pc:sldChg chg="modSp">
        <pc:chgData name="Freyja Clark" userId="S::freyja.clark@st-christophers.oxon.sch.uk::ac779f6f-4429-44fc-8f9d-710140728d60" providerId="AD" clId="Web-{0810BD60-9507-0830-CADC-6C227B076D32}" dt="2026-09-07T06:01:00.670" v="409" actId="20577"/>
        <pc:sldMkLst>
          <pc:docMk/>
          <pc:sldMk cId="869563705" sldId="290"/>
        </pc:sldMkLst>
        <pc:spChg chg="mod">
          <ac:chgData name="Freyja Clark" userId="S::freyja.clark@st-christophers.oxon.sch.uk::ac779f6f-4429-44fc-8f9d-710140728d60" providerId="AD" clId="Web-{0810BD60-9507-0830-CADC-6C227B076D32}" dt="2026-09-07T06:01:00.670" v="409" actId="20577"/>
          <ac:spMkLst>
            <pc:docMk/>
            <pc:sldMk cId="869563705" sldId="290"/>
            <ac:spMk id="2" creationId="{134BDBF6-46C8-4A3C-A5F2-44CF1BEE066B}"/>
          </ac:spMkLst>
        </pc:spChg>
        <pc:spChg chg="mod">
          <ac:chgData name="Freyja Clark" userId="S::freyja.clark@st-christophers.oxon.sch.uk::ac779f6f-4429-44fc-8f9d-710140728d60" providerId="AD" clId="Web-{0810BD60-9507-0830-CADC-6C227B076D32}" dt="2026-09-07T05:53:50.997" v="2" actId="1076"/>
          <ac:spMkLst>
            <pc:docMk/>
            <pc:sldMk cId="869563705" sldId="290"/>
            <ac:spMk id="3" creationId="{FD7C5E5A-3297-4C4D-A7E7-8212EE1B71A0}"/>
          </ac:spMkLst>
        </pc:spChg>
      </pc:sldChg>
      <pc:sldChg chg="modSp">
        <pc:chgData name="Freyja Clark" userId="S::freyja.clark@st-christophers.oxon.sch.uk::ac779f6f-4429-44fc-8f9d-710140728d60" providerId="AD" clId="Web-{0810BD60-9507-0830-CADC-6C227B076D32}" dt="2026-09-07T06:00:55.982" v="408" actId="20577"/>
        <pc:sldMkLst>
          <pc:docMk/>
          <pc:sldMk cId="4173244833" sldId="291"/>
        </pc:sldMkLst>
        <pc:spChg chg="mod">
          <ac:chgData name="Freyja Clark" userId="S::freyja.clark@st-christophers.oxon.sch.uk::ac779f6f-4429-44fc-8f9d-710140728d60" providerId="AD" clId="Web-{0810BD60-9507-0830-CADC-6C227B076D32}" dt="2026-09-07T06:00:55.982" v="408" actId="20577"/>
          <ac:spMkLst>
            <pc:docMk/>
            <pc:sldMk cId="4173244833" sldId="291"/>
            <ac:spMk id="2" creationId="{377EBEAD-9D73-457D-9411-11DEA43992CA}"/>
          </ac:spMkLst>
        </pc:spChg>
        <pc:spChg chg="mod">
          <ac:chgData name="Freyja Clark" userId="S::freyja.clark@st-christophers.oxon.sch.uk::ac779f6f-4429-44fc-8f9d-710140728d60" providerId="AD" clId="Web-{0810BD60-9507-0830-CADC-6C227B076D32}" dt="2026-09-07T05:53:59.435" v="4" actId="20577"/>
          <ac:spMkLst>
            <pc:docMk/>
            <pc:sldMk cId="4173244833" sldId="291"/>
            <ac:spMk id="3" creationId="{C4240402-FC2F-442F-BC36-FE51ED8F337C}"/>
          </ac:spMkLst>
        </pc:spChg>
      </pc:sldChg>
      <pc:sldChg chg="addSp modSp new">
        <pc:chgData name="Freyja Clark" userId="S::freyja.clark@st-christophers.oxon.sch.uk::ac779f6f-4429-44fc-8f9d-710140728d60" providerId="AD" clId="Web-{0810BD60-9507-0830-CADC-6C227B076D32}" dt="2026-09-07T06:01:06.545" v="410" actId="20577"/>
        <pc:sldMkLst>
          <pc:docMk/>
          <pc:sldMk cId="940231325" sldId="297"/>
        </pc:sldMkLst>
        <pc:spChg chg="mod">
          <ac:chgData name="Freyja Clark" userId="S::freyja.clark@st-christophers.oxon.sch.uk::ac779f6f-4429-44fc-8f9d-710140728d60" providerId="AD" clId="Web-{0810BD60-9507-0830-CADC-6C227B076D32}" dt="2026-09-07T06:01:06.545" v="410" actId="20577"/>
          <ac:spMkLst>
            <pc:docMk/>
            <pc:sldMk cId="940231325" sldId="297"/>
            <ac:spMk id="2" creationId="{BCC58906-8C16-32E0-D582-A409D55EEFD3}"/>
          </ac:spMkLst>
        </pc:spChg>
        <pc:spChg chg="add mod">
          <ac:chgData name="Freyja Clark" userId="S::freyja.clark@st-christophers.oxon.sch.uk::ac779f6f-4429-44fc-8f9d-710140728d60" providerId="AD" clId="Web-{0810BD60-9507-0830-CADC-6C227B076D32}" dt="2026-09-07T05:57:04.840" v="202" actId="20577"/>
          <ac:spMkLst>
            <pc:docMk/>
            <pc:sldMk cId="940231325" sldId="297"/>
            <ac:spMk id="3" creationId="{313260FA-63BD-E58E-19F1-085D5FC57A36}"/>
          </ac:spMkLst>
        </pc:spChg>
      </pc:sldChg>
      <pc:sldChg chg="addSp modSp new">
        <pc:chgData name="Freyja Clark" userId="S::freyja.clark@st-christophers.oxon.sch.uk::ac779f6f-4429-44fc-8f9d-710140728d60" providerId="AD" clId="Web-{0810BD60-9507-0830-CADC-6C227B076D32}" dt="2026-09-07T06:00:51.013" v="407" actId="20577"/>
        <pc:sldMkLst>
          <pc:docMk/>
          <pc:sldMk cId="556354826" sldId="298"/>
        </pc:sldMkLst>
        <pc:spChg chg="mod">
          <ac:chgData name="Freyja Clark" userId="S::freyja.clark@st-christophers.oxon.sch.uk::ac779f6f-4429-44fc-8f9d-710140728d60" providerId="AD" clId="Web-{0810BD60-9507-0830-CADC-6C227B076D32}" dt="2026-09-07T05:57:51.578" v="221" actId="20577"/>
          <ac:spMkLst>
            <pc:docMk/>
            <pc:sldMk cId="556354826" sldId="298"/>
            <ac:spMk id="2" creationId="{8BCC0EE6-A5F5-F10B-6B84-D073057DE633}"/>
          </ac:spMkLst>
        </pc:spChg>
        <pc:spChg chg="add mod">
          <ac:chgData name="Freyja Clark" userId="S::freyja.clark@st-christophers.oxon.sch.uk::ac779f6f-4429-44fc-8f9d-710140728d60" providerId="AD" clId="Web-{0810BD60-9507-0830-CADC-6C227B076D32}" dt="2026-09-07T06:00:51.013" v="407" actId="20577"/>
          <ac:spMkLst>
            <pc:docMk/>
            <pc:sldMk cId="556354826" sldId="298"/>
            <ac:spMk id="3" creationId="{3579E898-257C-F2F4-6942-1D719AB6CCD4}"/>
          </ac:spMkLst>
        </pc:spChg>
      </pc:sldChg>
      <pc:sldChg chg="addSp modSp new">
        <pc:chgData name="Freyja Clark" userId="S::freyja.clark@st-christophers.oxon.sch.uk::ac779f6f-4429-44fc-8f9d-710140728d60" providerId="AD" clId="Web-{0810BD60-9507-0830-CADC-6C227B076D32}" dt="2026-09-07T06:02:22.628" v="539" actId="20577"/>
        <pc:sldMkLst>
          <pc:docMk/>
          <pc:sldMk cId="2241412886" sldId="299"/>
        </pc:sldMkLst>
        <pc:spChg chg="mod">
          <ac:chgData name="Freyja Clark" userId="S::freyja.clark@st-christophers.oxon.sch.uk::ac779f6f-4429-44fc-8f9d-710140728d60" providerId="AD" clId="Web-{0810BD60-9507-0830-CADC-6C227B076D32}" dt="2026-09-07T06:01:17.780" v="415" actId="20577"/>
          <ac:spMkLst>
            <pc:docMk/>
            <pc:sldMk cId="2241412886" sldId="299"/>
            <ac:spMk id="2" creationId="{00FEA73A-84AE-338D-5199-4D83884F6C5F}"/>
          </ac:spMkLst>
        </pc:spChg>
        <pc:spChg chg="add mod">
          <ac:chgData name="Freyja Clark" userId="S::freyja.clark@st-christophers.oxon.sch.uk::ac779f6f-4429-44fc-8f9d-710140728d60" providerId="AD" clId="Web-{0810BD60-9507-0830-CADC-6C227B076D32}" dt="2026-09-07T06:02:22.628" v="539" actId="20577"/>
          <ac:spMkLst>
            <pc:docMk/>
            <pc:sldMk cId="2241412886" sldId="299"/>
            <ac:spMk id="4" creationId="{8015C133-B7D8-A27A-B1E0-CB33EF85A9AD}"/>
          </ac:spMkLst>
        </pc:spChg>
      </pc:sldChg>
      <pc:sldChg chg="new del">
        <pc:chgData name="Freyja Clark" userId="S::freyja.clark@st-christophers.oxon.sch.uk::ac779f6f-4429-44fc-8f9d-710140728d60" providerId="AD" clId="Web-{0810BD60-9507-0830-CADC-6C227B076D32}" dt="2026-09-07T05:57:56.610" v="223"/>
        <pc:sldMkLst>
          <pc:docMk/>
          <pc:sldMk cId="3598381315" sldId="299"/>
        </pc:sldMkLst>
      </pc:sldChg>
    </pc:docChg>
  </pc:docChgLst>
  <pc:docChgLst>
    <pc:chgData name="Freyja Clark" userId="ac779f6f-4429-44fc-8f9d-710140728d60" providerId="ADAL" clId="{8F20A7A2-7BAA-4708-A538-399A92B7CA59}"/>
    <pc:docChg chg="undo custSel addSld modSld">
      <pc:chgData name="Freyja Clark" userId="ac779f6f-4429-44fc-8f9d-710140728d60" providerId="ADAL" clId="{8F20A7A2-7BAA-4708-A538-399A92B7CA59}" dt="2026-09-07T12:21:57.887" v="93" actId="404"/>
      <pc:docMkLst>
        <pc:docMk/>
      </pc:docMkLst>
      <pc:sldChg chg="modSp mod">
        <pc:chgData name="Freyja Clark" userId="ac779f6f-4429-44fc-8f9d-710140728d60" providerId="ADAL" clId="{8F20A7A2-7BAA-4708-A538-399A92B7CA59}" dt="2026-09-07T12:16:19.149" v="77" actId="1076"/>
        <pc:sldMkLst>
          <pc:docMk/>
          <pc:sldMk cId="0" sldId="257"/>
        </pc:sldMkLst>
        <pc:spChg chg="mod">
          <ac:chgData name="Freyja Clark" userId="ac779f6f-4429-44fc-8f9d-710140728d60" providerId="ADAL" clId="{8F20A7A2-7BAA-4708-A538-399A92B7CA59}" dt="2026-09-07T12:16:19.149" v="77" actId="1076"/>
          <ac:spMkLst>
            <pc:docMk/>
            <pc:sldMk cId="0" sldId="257"/>
            <ac:spMk id="97" creationId="{00000000-0000-0000-0000-000000000000}"/>
          </ac:spMkLst>
        </pc:spChg>
        <pc:spChg chg="mod">
          <ac:chgData name="Freyja Clark" userId="ac779f6f-4429-44fc-8f9d-710140728d60" providerId="ADAL" clId="{8F20A7A2-7BAA-4708-A538-399A92B7CA59}" dt="2026-09-07T12:16:13.580" v="76" actId="1076"/>
          <ac:spMkLst>
            <pc:docMk/>
            <pc:sldMk cId="0" sldId="257"/>
            <ac:spMk id="98" creationId="{00000000-0000-0000-0000-000000000000}"/>
          </ac:spMkLst>
        </pc:spChg>
      </pc:sldChg>
      <pc:sldChg chg="addSp delSp modSp mod">
        <pc:chgData name="Freyja Clark" userId="ac779f6f-4429-44fc-8f9d-710140728d60" providerId="ADAL" clId="{8F20A7A2-7BAA-4708-A538-399A92B7CA59}" dt="2026-09-07T12:21:57.887" v="93" actId="404"/>
        <pc:sldMkLst>
          <pc:docMk/>
          <pc:sldMk cId="0" sldId="258"/>
        </pc:sldMkLst>
        <pc:graphicFrameChg chg="add mod">
          <ac:chgData name="Freyja Clark" userId="ac779f6f-4429-44fc-8f9d-710140728d60" providerId="ADAL" clId="{8F20A7A2-7BAA-4708-A538-399A92B7CA59}" dt="2026-09-07T12:21:31.358" v="80"/>
          <ac:graphicFrameMkLst>
            <pc:docMk/>
            <pc:sldMk cId="0" sldId="258"/>
            <ac:graphicFrameMk id="2" creationId="{51C3548D-0D9F-C19B-CE70-A30B6BB87154}"/>
          </ac:graphicFrameMkLst>
        </pc:graphicFrameChg>
        <pc:graphicFrameChg chg="add mod modGraphic">
          <ac:chgData name="Freyja Clark" userId="ac779f6f-4429-44fc-8f9d-710140728d60" providerId="ADAL" clId="{8F20A7A2-7BAA-4708-A538-399A92B7CA59}" dt="2026-09-07T12:21:57.887" v="93" actId="404"/>
          <ac:graphicFrameMkLst>
            <pc:docMk/>
            <pc:sldMk cId="0" sldId="258"/>
            <ac:graphicFrameMk id="3" creationId="{86548767-91ED-52D7-957A-0667069A5840}"/>
          </ac:graphicFrameMkLst>
        </pc:graphicFrameChg>
        <pc:picChg chg="del">
          <ac:chgData name="Freyja Clark" userId="ac779f6f-4429-44fc-8f9d-710140728d60" providerId="ADAL" clId="{8F20A7A2-7BAA-4708-A538-399A92B7CA59}" dt="2026-09-07T12:21:30.391" v="79" actId="478"/>
          <ac:picMkLst>
            <pc:docMk/>
            <pc:sldMk cId="0" sldId="258"/>
            <ac:picMk id="4" creationId="{4370C081-D67C-47B0-91C3-72954FCCE2CC}"/>
          </ac:picMkLst>
        </pc:picChg>
      </pc:sldChg>
      <pc:sldChg chg="modSp mod">
        <pc:chgData name="Freyja Clark" userId="ac779f6f-4429-44fc-8f9d-710140728d60" providerId="ADAL" clId="{8F20A7A2-7BAA-4708-A538-399A92B7CA59}" dt="2026-09-07T07:32:02.610" v="1" actId="2711"/>
        <pc:sldMkLst>
          <pc:docMk/>
          <pc:sldMk cId="0" sldId="264"/>
        </pc:sldMkLst>
        <pc:spChg chg="mod">
          <ac:chgData name="Freyja Clark" userId="ac779f6f-4429-44fc-8f9d-710140728d60" providerId="ADAL" clId="{8F20A7A2-7BAA-4708-A538-399A92B7CA59}" dt="2026-09-07T07:32:02.610" v="1" actId="2711"/>
          <ac:spMkLst>
            <pc:docMk/>
            <pc:sldMk cId="0" sldId="264"/>
            <ac:spMk id="137" creationId="{00000000-0000-0000-0000-000000000000}"/>
          </ac:spMkLst>
        </pc:spChg>
      </pc:sldChg>
      <pc:sldChg chg="modSp mod">
        <pc:chgData name="Freyja Clark" userId="ac779f6f-4429-44fc-8f9d-710140728d60" providerId="ADAL" clId="{8F20A7A2-7BAA-4708-A538-399A92B7CA59}" dt="2026-09-07T07:31:51.240" v="0" actId="2711"/>
        <pc:sldMkLst>
          <pc:docMk/>
          <pc:sldMk cId="0" sldId="267"/>
        </pc:sldMkLst>
        <pc:spChg chg="mod">
          <ac:chgData name="Freyja Clark" userId="ac779f6f-4429-44fc-8f9d-710140728d60" providerId="ADAL" clId="{8F20A7A2-7BAA-4708-A538-399A92B7CA59}" dt="2026-09-07T07:31:51.240" v="0" actId="2711"/>
          <ac:spMkLst>
            <pc:docMk/>
            <pc:sldMk cId="0" sldId="267"/>
            <ac:spMk id="155" creationId="{00000000-0000-0000-0000-000000000000}"/>
          </ac:spMkLst>
        </pc:spChg>
      </pc:sldChg>
      <pc:sldChg chg="addSp delSp modSp add mod">
        <pc:chgData name="Freyja Clark" userId="ac779f6f-4429-44fc-8f9d-710140728d60" providerId="ADAL" clId="{8F20A7A2-7BAA-4708-A538-399A92B7CA59}" dt="2026-09-07T12:16:22.900" v="78" actId="1076"/>
        <pc:sldMkLst>
          <pc:docMk/>
          <pc:sldMk cId="3792488202" sldId="300"/>
        </pc:sldMkLst>
        <pc:spChg chg="mod">
          <ac:chgData name="Freyja Clark" userId="ac779f6f-4429-44fc-8f9d-710140728d60" providerId="ADAL" clId="{8F20A7A2-7BAA-4708-A538-399A92B7CA59}" dt="2026-09-07T12:16:22.900" v="78" actId="1076"/>
          <ac:spMkLst>
            <pc:docMk/>
            <pc:sldMk cId="3792488202" sldId="300"/>
            <ac:spMk id="97" creationId="{5276BC82-DB8B-3849-721C-502E18C042E8}"/>
          </ac:spMkLst>
        </pc:spChg>
        <pc:spChg chg="mod">
          <ac:chgData name="Freyja Clark" userId="ac779f6f-4429-44fc-8f9d-710140728d60" providerId="ADAL" clId="{8F20A7A2-7BAA-4708-A538-399A92B7CA59}" dt="2026-09-07T12:15:54.906" v="73" actId="255"/>
          <ac:spMkLst>
            <pc:docMk/>
            <pc:sldMk cId="3792488202" sldId="300"/>
            <ac:spMk id="98" creationId="{0EA37683-4FBC-2945-5E6E-03CFEC3D12D2}"/>
          </ac:spMkLst>
        </pc:spChg>
        <pc:picChg chg="del mod">
          <ac:chgData name="Freyja Clark" userId="ac779f6f-4429-44fc-8f9d-710140728d60" providerId="ADAL" clId="{8F20A7A2-7BAA-4708-A538-399A92B7CA59}" dt="2026-09-07T12:14:19.603" v="37" actId="478"/>
          <ac:picMkLst>
            <pc:docMk/>
            <pc:sldMk cId="3792488202" sldId="300"/>
            <ac:picMk id="2" creationId="{301ACAAB-A62D-FC6E-007E-759569085F3D}"/>
          </ac:picMkLst>
        </pc:picChg>
        <pc:picChg chg="add mod">
          <ac:chgData name="Freyja Clark" userId="ac779f6f-4429-44fc-8f9d-710140728d60" providerId="ADAL" clId="{8F20A7A2-7BAA-4708-A538-399A92B7CA59}" dt="2026-09-07T12:15:48.921" v="71" actId="1076"/>
          <ac:picMkLst>
            <pc:docMk/>
            <pc:sldMk cId="3792488202" sldId="300"/>
            <ac:picMk id="4" creationId="{32796B4A-3BA3-64D8-D7D9-039A1ED7799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a:extLst>
            <a:ext uri="{FF2B5EF4-FFF2-40B4-BE49-F238E27FC236}">
              <a16:creationId xmlns:a16="http://schemas.microsoft.com/office/drawing/2014/main" id="{B9C24A35-60F3-80A9-6D8F-98653C652227}"/>
            </a:ext>
          </a:extLst>
        </p:cNvPr>
        <p:cNvGrpSpPr/>
        <p:nvPr/>
      </p:nvGrpSpPr>
      <p:grpSpPr>
        <a:xfrm>
          <a:off x="0" y="0"/>
          <a:ext cx="0" cy="0"/>
          <a:chOff x="0" y="0"/>
          <a:chExt cx="0" cy="0"/>
        </a:xfrm>
      </p:grpSpPr>
      <p:sp>
        <p:nvSpPr>
          <p:cNvPr id="94" name="Google Shape;94;p2:notes">
            <a:extLst>
              <a:ext uri="{FF2B5EF4-FFF2-40B4-BE49-F238E27FC236}">
                <a16:creationId xmlns:a16="http://schemas.microsoft.com/office/drawing/2014/main" id="{9C3B4B32-41BE-C38F-17B6-5FE8A4BEE77F}"/>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2:notes">
            <a:extLst>
              <a:ext uri="{FF2B5EF4-FFF2-40B4-BE49-F238E27FC236}">
                <a16:creationId xmlns:a16="http://schemas.microsoft.com/office/drawing/2014/main" id="{A7F1E81C-3910-D02A-A172-BF196171988F}"/>
              </a:ext>
            </a:extLst>
          </p:cNvPr>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0372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 name="Google Shape;124;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4" name="Google Shape;164;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0" name="Google Shape;170;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1" name="Google Shape;181;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 name="Google Shape;204;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0" name="Google Shape;210;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5" name="Google Shape;215;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 name="Google Shape;220;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3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3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3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4"/>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4"/>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3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3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37"/>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37"/>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5" name="Google Shape;35;p3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3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3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3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3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2" name="Google Shape;42;p3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3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8" name="Google Shape;48;p3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9" name="Google Shape;49;p3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50" name="Google Shape;50;p3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1" name="Google Shape;51;p3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0"/>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0"/>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40"/>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4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1"/>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1"/>
          <p:cNvSpPr>
            <a:spLocks noGrp="1"/>
          </p:cNvSpPr>
          <p:nvPr>
            <p:ph type="pic" idx="2"/>
          </p:nvPr>
        </p:nvSpPr>
        <p:spPr>
          <a:xfrm>
            <a:off x="1792288" y="612775"/>
            <a:ext cx="5486400" cy="4114800"/>
          </a:xfrm>
          <a:prstGeom prst="rect">
            <a:avLst/>
          </a:prstGeom>
          <a:noFill/>
          <a:ln>
            <a:noFill/>
          </a:ln>
        </p:spPr>
      </p:sp>
      <p:sp>
        <p:nvSpPr>
          <p:cNvPr id="64" name="Google Shape;64;p41"/>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2"/>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3"/>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3"/>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5"/>
        <p:cNvGrpSpPr/>
        <p:nvPr/>
      </p:nvGrpSpPr>
      <p:grpSpPr>
        <a:xfrm>
          <a:off x="0" y="0"/>
          <a:ext cx="0" cy="0"/>
          <a:chOff x="0" y="0"/>
          <a:chExt cx="0" cy="0"/>
        </a:xfrm>
      </p:grpSpPr>
      <p:sp>
        <p:nvSpPr>
          <p:cNvPr id="6" name="Google Shape;6;p3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scholastic.com/content/corp-home/kids-and-family-reading-report/key-findings.html?appesp=CORP/intraapp/202411//txtl/keyFindings/kfrr//////"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0"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5" name="Google Shape;85;p1"/>
          <p:cNvSpPr/>
          <p:nvPr/>
        </p:nvSpPr>
        <p:spPr>
          <a:xfrm>
            <a:off x="0" y="2348880"/>
            <a:ext cx="9144000" cy="457200"/>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Clr>
                <a:srgbClr val="0000FF"/>
              </a:buClr>
              <a:buSzPts val="1200"/>
              <a:buFont typeface="Arial"/>
              <a:buNone/>
            </a:pPr>
            <a:r>
              <a:rPr lang="en-GB" sz="1200" b="1" i="1" u="none" strike="noStrike" cap="none">
                <a:solidFill>
                  <a:srgbClr val="0000FF"/>
                </a:solidFill>
                <a:latin typeface="Arial"/>
                <a:ea typeface="Arial"/>
                <a:cs typeface="Arial"/>
                <a:sym typeface="Arial"/>
              </a:rPr>
              <a:t> </a:t>
            </a:r>
            <a:r>
              <a:rPr lang="en-GB" sz="2000" b="1" i="1" u="none" strike="noStrike" cap="none">
                <a:solidFill>
                  <a:srgbClr val="0000FF"/>
                </a:solidFill>
                <a:latin typeface="Arial"/>
                <a:ea typeface="Arial"/>
                <a:cs typeface="Arial"/>
                <a:sym typeface="Arial"/>
              </a:rPr>
              <a:t>S</a:t>
            </a:r>
            <a:r>
              <a:rPr lang="en-GB" sz="1200" b="1" i="1" u="none" strike="noStrike" cap="none">
                <a:solidFill>
                  <a:srgbClr val="0000FF"/>
                </a:solidFill>
                <a:latin typeface="Arial"/>
                <a:ea typeface="Arial"/>
                <a:cs typeface="Arial"/>
                <a:sym typeface="Arial"/>
              </a:rPr>
              <a:t>ucceed    ~                   </a:t>
            </a:r>
            <a:r>
              <a:rPr lang="en-GB" sz="2000" b="1" i="1" u="none" strike="noStrike" cap="none">
                <a:solidFill>
                  <a:srgbClr val="0000FF"/>
                </a:solidFill>
                <a:latin typeface="Arial"/>
                <a:ea typeface="Arial"/>
                <a:cs typeface="Arial"/>
                <a:sym typeface="Arial"/>
              </a:rPr>
              <a:t>H</a:t>
            </a:r>
            <a:r>
              <a:rPr lang="en-GB" sz="1200" b="1" i="1" u="none" strike="noStrike" cap="none">
                <a:solidFill>
                  <a:srgbClr val="0000FF"/>
                </a:solidFill>
                <a:latin typeface="Arial"/>
                <a:ea typeface="Arial"/>
                <a:cs typeface="Arial"/>
                <a:sym typeface="Arial"/>
              </a:rPr>
              <a:t>appy   ~               </a:t>
            </a:r>
            <a:r>
              <a:rPr lang="en-GB" sz="2000" b="1" i="1" u="none" strike="noStrike" cap="none">
                <a:solidFill>
                  <a:srgbClr val="0000FF"/>
                </a:solidFill>
                <a:latin typeface="Arial"/>
                <a:ea typeface="Arial"/>
                <a:cs typeface="Arial"/>
                <a:sym typeface="Arial"/>
              </a:rPr>
              <a:t>I</a:t>
            </a:r>
            <a:r>
              <a:rPr lang="en-GB" sz="1200" b="1" i="1" u="none" strike="noStrike" cap="none">
                <a:solidFill>
                  <a:srgbClr val="0000FF"/>
                </a:solidFill>
                <a:latin typeface="Arial"/>
                <a:ea typeface="Arial"/>
                <a:cs typeface="Arial"/>
                <a:sym typeface="Arial"/>
              </a:rPr>
              <a:t>ndependent    ~         </a:t>
            </a:r>
            <a:r>
              <a:rPr lang="en-GB" sz="2000" b="1" i="1" u="none" strike="noStrike" cap="none">
                <a:solidFill>
                  <a:srgbClr val="0000FF"/>
                </a:solidFill>
                <a:latin typeface="Arial"/>
                <a:ea typeface="Arial"/>
                <a:cs typeface="Arial"/>
                <a:sym typeface="Arial"/>
              </a:rPr>
              <a:t>N</a:t>
            </a:r>
            <a:r>
              <a:rPr lang="en-GB" sz="1200" b="1" i="1" u="none" strike="noStrike" cap="none">
                <a:solidFill>
                  <a:srgbClr val="0000FF"/>
                </a:solidFill>
                <a:latin typeface="Arial"/>
                <a:ea typeface="Arial"/>
                <a:cs typeface="Arial"/>
                <a:sym typeface="Arial"/>
              </a:rPr>
              <a:t>urtured   ~              </a:t>
            </a:r>
            <a:r>
              <a:rPr lang="en-GB" sz="2000" b="1" i="1" u="none" strike="noStrike" cap="none">
                <a:solidFill>
                  <a:srgbClr val="0000FF"/>
                </a:solidFill>
                <a:latin typeface="Arial"/>
                <a:ea typeface="Arial"/>
                <a:cs typeface="Arial"/>
                <a:sym typeface="Arial"/>
              </a:rPr>
              <a:t>E</a:t>
            </a:r>
            <a:r>
              <a:rPr lang="en-GB" sz="1200" b="1" i="1" u="none" strike="noStrike" cap="none">
                <a:solidFill>
                  <a:srgbClr val="0000FF"/>
                </a:solidFill>
                <a:latin typeface="Arial"/>
                <a:ea typeface="Arial"/>
                <a:cs typeface="Arial"/>
                <a:sym typeface="Arial"/>
              </a:rPr>
              <a:t>xcited </a:t>
            </a:r>
            <a:endParaRPr sz="1800" b="0" i="0" u="none" strike="noStrike" cap="none">
              <a:solidFill>
                <a:schemeClr val="dk1"/>
              </a:solidFill>
              <a:latin typeface="Arial"/>
              <a:ea typeface="Arial"/>
              <a:cs typeface="Arial"/>
              <a:sym typeface="Arial"/>
            </a:endParaRPr>
          </a:p>
        </p:txBody>
      </p:sp>
      <p:sp>
        <p:nvSpPr>
          <p:cNvPr id="86" name="Google Shape;86;p1"/>
          <p:cNvSpPr/>
          <p:nvPr/>
        </p:nvSpPr>
        <p:spPr>
          <a:xfrm>
            <a:off x="0" y="3429000"/>
            <a:ext cx="9144000" cy="0"/>
          </a:xfrm>
          <a:prstGeom prst="rect">
            <a:avLst/>
          </a:prstGeom>
          <a:noFill/>
          <a:ln>
            <a:noFill/>
          </a:ln>
        </p:spPr>
        <p:txBody>
          <a:bodyPr spcFirstLastPara="1" wrap="square" lIns="91425" tIns="45700" rIns="91425" bIns="45700" anchor="ctr" anchorCtr="0">
            <a:spAutoFit/>
          </a:bodyPr>
          <a:lstStyle/>
          <a:p>
            <a:pPr marL="0" marR="0" lvl="0" indent="0" algn="ctr" rtl="0">
              <a:lnSpc>
                <a:spcPct val="100000"/>
              </a:lnSpc>
              <a:spcBef>
                <a:spcPts val="0"/>
              </a:spcBef>
              <a:spcAft>
                <a:spcPts val="0"/>
              </a:spcAft>
              <a:buClr>
                <a:srgbClr val="0000FF"/>
              </a:buClr>
              <a:buSzPts val="1200"/>
              <a:buFont typeface="Arial"/>
              <a:buNone/>
            </a:pPr>
            <a:r>
              <a:rPr lang="en-GB" sz="1200" b="1" i="1" u="none" strike="noStrike" cap="none">
                <a:solidFill>
                  <a:srgbClr val="0000FF"/>
                </a:solidFill>
                <a:latin typeface="Arial"/>
                <a:ea typeface="Arial"/>
                <a:cs typeface="Arial"/>
                <a:sym typeface="Arial"/>
              </a:rPr>
              <a:t>with perseverance  ~  with respect &amp; honesty ~   and courageous ~   with compassion~   with teamwork</a:t>
            </a:r>
            <a:endParaRPr sz="1800" b="0" i="0" u="none" strike="noStrike" cap="none">
              <a:solidFill>
                <a:schemeClr val="dk1"/>
              </a:solidFill>
              <a:latin typeface="Arial"/>
              <a:ea typeface="Arial"/>
              <a:cs typeface="Arial"/>
              <a:sym typeface="Arial"/>
            </a:endParaRPr>
          </a:p>
        </p:txBody>
      </p:sp>
      <p:sp>
        <p:nvSpPr>
          <p:cNvPr id="87" name="Google Shape;87;p1"/>
          <p:cNvSpPr/>
          <p:nvPr/>
        </p:nvSpPr>
        <p:spPr>
          <a:xfrm>
            <a:off x="704368" y="4149080"/>
            <a:ext cx="7920880"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u="sng">
                <a:solidFill>
                  <a:srgbClr val="366092"/>
                </a:solidFill>
                <a:latin typeface="Arial"/>
                <a:ea typeface="Arial"/>
                <a:cs typeface="Arial"/>
                <a:sym typeface="Arial"/>
              </a:rPr>
              <a:t>Our School Vision </a:t>
            </a:r>
            <a:endParaRPr/>
          </a:p>
          <a:p>
            <a:pPr marL="0" marR="0" lvl="0" indent="0" algn="ctr" rtl="0">
              <a:spcBef>
                <a:spcPts val="0"/>
              </a:spcBef>
              <a:spcAft>
                <a:spcPts val="0"/>
              </a:spcAft>
              <a:buNone/>
            </a:pPr>
            <a:r>
              <a:rPr lang="en-GB" sz="4400" b="1" i="1">
                <a:solidFill>
                  <a:srgbClr val="366092"/>
                </a:solidFill>
                <a:latin typeface="Arial"/>
                <a:ea typeface="Arial"/>
                <a:cs typeface="Arial"/>
                <a:sym typeface="Arial"/>
              </a:rPr>
              <a:t>“To be the best we can be for ourselves and others”</a:t>
            </a:r>
            <a:endParaRPr sz="4400">
              <a:solidFill>
                <a:srgbClr val="366092"/>
              </a:solidFill>
              <a:latin typeface="Arial"/>
              <a:ea typeface="Arial"/>
              <a:cs typeface="Arial"/>
              <a:sym typeface="Arial"/>
            </a:endParaRPr>
          </a:p>
        </p:txBody>
      </p:sp>
      <p:pic>
        <p:nvPicPr>
          <p:cNvPr id="88" name="Google Shape;88;p1" descr="parallel - Clip Art Library"/>
          <p:cNvPicPr preferRelativeResize="0"/>
          <p:nvPr/>
        </p:nvPicPr>
        <p:blipFill rotWithShape="1">
          <a:blip r:embed="rId3">
            <a:alphaModFix/>
          </a:blip>
          <a:srcRect/>
          <a:stretch/>
        </p:blipFill>
        <p:spPr>
          <a:xfrm>
            <a:off x="458690" y="1177279"/>
            <a:ext cx="1115616" cy="1115612"/>
          </a:xfrm>
          <a:prstGeom prst="rect">
            <a:avLst/>
          </a:prstGeom>
          <a:noFill/>
          <a:ln>
            <a:noFill/>
          </a:ln>
        </p:spPr>
      </p:pic>
      <p:pic>
        <p:nvPicPr>
          <p:cNvPr id="89" name="Google Shape;89;p1" descr="parallel - Clip Art Library"/>
          <p:cNvPicPr preferRelativeResize="0"/>
          <p:nvPr/>
        </p:nvPicPr>
        <p:blipFill rotWithShape="1">
          <a:blip r:embed="rId3">
            <a:alphaModFix/>
          </a:blip>
          <a:srcRect/>
          <a:stretch/>
        </p:blipFill>
        <p:spPr>
          <a:xfrm>
            <a:off x="2267744" y="647468"/>
            <a:ext cx="1115616" cy="1115612"/>
          </a:xfrm>
          <a:prstGeom prst="rect">
            <a:avLst/>
          </a:prstGeom>
          <a:noFill/>
          <a:ln>
            <a:noFill/>
          </a:ln>
        </p:spPr>
      </p:pic>
      <p:pic>
        <p:nvPicPr>
          <p:cNvPr id="90" name="Google Shape;90;p1" descr="parallel - Clip Art Library"/>
          <p:cNvPicPr preferRelativeResize="0"/>
          <p:nvPr/>
        </p:nvPicPr>
        <p:blipFill rotWithShape="1">
          <a:blip r:embed="rId3">
            <a:alphaModFix/>
          </a:blip>
          <a:srcRect/>
          <a:stretch/>
        </p:blipFill>
        <p:spPr>
          <a:xfrm>
            <a:off x="4076798" y="191847"/>
            <a:ext cx="1115616" cy="1115612"/>
          </a:xfrm>
          <a:prstGeom prst="rect">
            <a:avLst/>
          </a:prstGeom>
          <a:noFill/>
          <a:ln>
            <a:noFill/>
          </a:ln>
        </p:spPr>
      </p:pic>
      <p:pic>
        <p:nvPicPr>
          <p:cNvPr id="91" name="Google Shape;91;p1" descr="parallel - Clip Art Library"/>
          <p:cNvPicPr preferRelativeResize="0"/>
          <p:nvPr/>
        </p:nvPicPr>
        <p:blipFill rotWithShape="1">
          <a:blip r:embed="rId3">
            <a:alphaModFix/>
          </a:blip>
          <a:srcRect/>
          <a:stretch/>
        </p:blipFill>
        <p:spPr>
          <a:xfrm>
            <a:off x="5885852" y="647468"/>
            <a:ext cx="1115616" cy="1115612"/>
          </a:xfrm>
          <a:prstGeom prst="rect">
            <a:avLst/>
          </a:prstGeom>
          <a:noFill/>
          <a:ln>
            <a:noFill/>
          </a:ln>
        </p:spPr>
      </p:pic>
      <p:pic>
        <p:nvPicPr>
          <p:cNvPr id="92" name="Google Shape;92;p1" descr="parallel - Clip Art Library"/>
          <p:cNvPicPr preferRelativeResize="0"/>
          <p:nvPr/>
        </p:nvPicPr>
        <p:blipFill rotWithShape="1">
          <a:blip r:embed="rId3">
            <a:alphaModFix/>
          </a:blip>
          <a:srcRect/>
          <a:stretch/>
        </p:blipFill>
        <p:spPr>
          <a:xfrm>
            <a:off x="7694906" y="1168154"/>
            <a:ext cx="1115616" cy="111561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
          <p:cNvSpPr txBox="1"/>
          <p:nvPr/>
        </p:nvSpPr>
        <p:spPr>
          <a:xfrm>
            <a:off x="2492744" y="268705"/>
            <a:ext cx="496855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dirty="0">
                <a:solidFill>
                  <a:schemeClr val="dk1"/>
                </a:solidFill>
                <a:latin typeface="Calibri"/>
                <a:ea typeface="Calibri"/>
                <a:cs typeface="Calibri"/>
                <a:sym typeface="Calibri"/>
              </a:rPr>
              <a:t>A bit about Mrs Clark…</a:t>
            </a:r>
            <a:endParaRPr dirty="0"/>
          </a:p>
        </p:txBody>
      </p:sp>
      <p:sp>
        <p:nvSpPr>
          <p:cNvPr id="98" name="Google Shape;98;p2"/>
          <p:cNvSpPr txBox="1"/>
          <p:nvPr/>
        </p:nvSpPr>
        <p:spPr>
          <a:xfrm>
            <a:off x="244345" y="856357"/>
            <a:ext cx="8784900" cy="5909270"/>
          </a:xfrm>
          <a:prstGeom prst="rect">
            <a:avLst/>
          </a:prstGeom>
          <a:noFill/>
          <a:ln>
            <a:noFill/>
          </a:ln>
        </p:spPr>
        <p:txBody>
          <a:bodyPr spcFirstLastPara="1" wrap="square" lIns="91425" tIns="45700" rIns="91425" bIns="45700" anchor="t" anchorCtr="0">
            <a:spAutoFit/>
          </a:bodyPr>
          <a:lstStyle/>
          <a:p>
            <a:pPr marL="342900" indent="-342900">
              <a:buClr>
                <a:schemeClr val="dk1"/>
              </a:buClr>
              <a:buSzPts val="2400"/>
              <a:buFont typeface="Arial"/>
              <a:buChar char="•"/>
            </a:pPr>
            <a:r>
              <a:rPr lang="en-GB" sz="2400" dirty="0">
                <a:solidFill>
                  <a:schemeClr val="dk1"/>
                </a:solidFill>
                <a:latin typeface="Calibri"/>
                <a:ea typeface="Calibri"/>
                <a:cs typeface="Calibri"/>
                <a:sym typeface="Calibri"/>
              </a:rPr>
              <a:t>I have two daughters – Martha and Elsie. Elsie has started school this year.</a:t>
            </a:r>
          </a:p>
          <a:p>
            <a:pPr marR="0" lvl="0" algn="l" rtl="0">
              <a:spcBef>
                <a:spcPts val="0"/>
              </a:spcBef>
              <a:spcAft>
                <a:spcPts val="0"/>
              </a:spcAft>
              <a:buClr>
                <a:schemeClr val="dk1"/>
              </a:buClr>
              <a:buSzPts val="2400"/>
            </a:pPr>
            <a:endParaRPr lang="en-GB" sz="2400" dirty="0">
              <a:solidFill>
                <a:schemeClr val="dk1"/>
              </a:solidFill>
              <a:latin typeface="Calibri"/>
              <a:ea typeface="Calibri"/>
              <a:cs typeface="Calibri"/>
              <a:sym typeface="Calibri"/>
            </a:endParaRPr>
          </a:p>
          <a:p>
            <a:pPr marL="342900" indent="-342900">
              <a:buClr>
                <a:schemeClr val="dk1"/>
              </a:buClr>
              <a:buSzPts val="2400"/>
              <a:buFont typeface="Arial"/>
              <a:buChar char="•"/>
            </a:pPr>
            <a:r>
              <a:rPr lang="en-GB" sz="2400" dirty="0">
                <a:solidFill>
                  <a:schemeClr val="dk1"/>
                </a:solidFill>
                <a:latin typeface="Calibri"/>
                <a:ea typeface="Calibri"/>
                <a:cs typeface="Calibri"/>
                <a:sym typeface="Calibri"/>
              </a:rPr>
              <a:t>I studied BEd Primary Education with QTS at the University of Gloucestershire. I specialised in Geography and English. I have also completed an NPQLT (Leading Teaching) and am currently completing my NPQH (Headship).</a:t>
            </a:r>
            <a:endParaRPr dirty="0">
              <a:solidFill>
                <a:schemeClr val="dk1"/>
              </a:solidFill>
            </a:endParaRPr>
          </a:p>
          <a:p>
            <a:pPr marL="76200" lvl="0" algn="l" rtl="0">
              <a:spcBef>
                <a:spcPts val="0"/>
              </a:spcBef>
              <a:spcAft>
                <a:spcPts val="0"/>
              </a:spcAft>
              <a:buClr>
                <a:schemeClr val="dk1"/>
              </a:buClr>
              <a:buSzPts val="2400"/>
            </a:pPr>
            <a:endParaRPr dirty="0"/>
          </a:p>
          <a:p>
            <a:pPr marL="285750" marR="0" lvl="0" indent="-285750" algn="l" rtl="0">
              <a:spcBef>
                <a:spcPts val="0"/>
              </a:spcBef>
              <a:spcAft>
                <a:spcPts val="0"/>
              </a:spcAft>
              <a:buClr>
                <a:schemeClr val="dk1"/>
              </a:buClr>
              <a:buSzPts val="2400"/>
              <a:buFont typeface="Arial"/>
              <a:buChar char="•"/>
            </a:pPr>
            <a:r>
              <a:rPr lang="en-GB" sz="2400" b="1" dirty="0">
                <a:solidFill>
                  <a:schemeClr val="dk1"/>
                </a:solidFill>
                <a:latin typeface="Calibri"/>
                <a:ea typeface="Calibri"/>
                <a:cs typeface="Calibri"/>
                <a:sym typeface="Calibri"/>
              </a:rPr>
              <a:t>My roles are:</a:t>
            </a:r>
            <a:endParaRPr b="1">
              <a:solidFill>
                <a:schemeClr val="dk1"/>
              </a:solidFill>
            </a:endParaRPr>
          </a:p>
          <a:p>
            <a:pPr marL="285750" marR="0" lvl="0" indent="-285750" algn="l" rtl="0">
              <a:spcBef>
                <a:spcPts val="0"/>
              </a:spcBef>
              <a:spcAft>
                <a:spcPts val="0"/>
              </a:spcAft>
              <a:buClr>
                <a:schemeClr val="dk1"/>
              </a:buClr>
              <a:buSzPts val="2400"/>
              <a:buFont typeface="Calibri"/>
              <a:buChar char="-"/>
            </a:pPr>
            <a:r>
              <a:rPr lang="en-GB" sz="2400" dirty="0">
                <a:solidFill>
                  <a:schemeClr val="dk1"/>
                </a:solidFill>
                <a:latin typeface="Calibri"/>
                <a:ea typeface="Calibri"/>
                <a:cs typeface="Calibri"/>
                <a:sym typeface="Calibri"/>
              </a:rPr>
              <a:t>Willow Class Teacher</a:t>
            </a:r>
            <a:endParaRPr sz="2400" dirty="0">
              <a:solidFill>
                <a:schemeClr val="dk1"/>
              </a:solidFill>
              <a:latin typeface="Calibri"/>
              <a:ea typeface="Calibri"/>
              <a:cs typeface="Calibri"/>
              <a:sym typeface="Calibri"/>
            </a:endParaRPr>
          </a:p>
          <a:p>
            <a:pPr marL="285750" indent="-285750">
              <a:buClr>
                <a:schemeClr val="dk1"/>
              </a:buClr>
              <a:buSzPts val="2400"/>
              <a:buFont typeface="Calibri"/>
              <a:buChar char="-"/>
            </a:pPr>
            <a:r>
              <a:rPr lang="en-GB" sz="2400" dirty="0">
                <a:solidFill>
                  <a:schemeClr val="dk1"/>
                </a:solidFill>
                <a:latin typeface="Calibri"/>
                <a:ea typeface="Calibri"/>
                <a:cs typeface="Calibri"/>
                <a:sym typeface="Calibri"/>
              </a:rPr>
              <a:t>English Subject Lead</a:t>
            </a:r>
            <a:endParaRPr sz="2400" dirty="0">
              <a:solidFill>
                <a:schemeClr val="dk1"/>
              </a:solidFill>
              <a:latin typeface="Calibri"/>
              <a:ea typeface="Calibri"/>
              <a:cs typeface="Calibri"/>
            </a:endParaRPr>
          </a:p>
          <a:p>
            <a:pPr marL="285750" indent="-285750">
              <a:buClr>
                <a:schemeClr val="dk1"/>
              </a:buClr>
              <a:buSzPts val="2400"/>
              <a:buFont typeface="Calibri"/>
              <a:buChar char="-"/>
            </a:pPr>
            <a:r>
              <a:rPr lang="en-GB" sz="2400" dirty="0">
                <a:solidFill>
                  <a:schemeClr val="dk1"/>
                </a:solidFill>
                <a:latin typeface="Calibri"/>
                <a:ea typeface="Calibri"/>
                <a:cs typeface="Calibri"/>
              </a:rPr>
              <a:t>Foundation Subject Lead:</a:t>
            </a:r>
          </a:p>
          <a:p>
            <a:pPr>
              <a:buSzPts val="2400"/>
            </a:pPr>
            <a:r>
              <a:rPr lang="en-GB" sz="2400" dirty="0">
                <a:solidFill>
                  <a:schemeClr val="dk1"/>
                </a:solidFill>
                <a:latin typeface="Calibri"/>
                <a:ea typeface="Calibri"/>
                <a:cs typeface="Calibri"/>
              </a:rPr>
              <a:t>    Art, DT, Computing</a:t>
            </a:r>
          </a:p>
          <a:p>
            <a:pPr marL="285750" indent="-285750">
              <a:buSzPts val="2400"/>
              <a:buFont typeface="Calibri"/>
              <a:buChar char="-"/>
            </a:pPr>
            <a:r>
              <a:rPr lang="en-GB" sz="2400" dirty="0">
                <a:solidFill>
                  <a:schemeClr val="dk1"/>
                </a:solidFill>
                <a:latin typeface="Calibri"/>
                <a:ea typeface="Calibri"/>
                <a:cs typeface="Calibri"/>
              </a:rPr>
              <a:t>Subject Leader for ODST: </a:t>
            </a:r>
          </a:p>
          <a:p>
            <a:pPr>
              <a:buSzPts val="2400"/>
            </a:pPr>
            <a:r>
              <a:rPr lang="en-GB" sz="2400" b="1" dirty="0">
                <a:solidFill>
                  <a:schemeClr val="dk1"/>
                </a:solidFill>
                <a:latin typeface="Calibri"/>
                <a:ea typeface="Calibri"/>
                <a:cs typeface="Calibri"/>
              </a:rPr>
              <a:t>    </a:t>
            </a:r>
            <a:r>
              <a:rPr lang="en-GB" sz="2400" dirty="0">
                <a:solidFill>
                  <a:schemeClr val="dk1"/>
                </a:solidFill>
                <a:latin typeface="Calibri"/>
                <a:ea typeface="Calibri"/>
                <a:cs typeface="Calibri"/>
              </a:rPr>
              <a:t>Geography and DT</a:t>
            </a:r>
          </a:p>
          <a:p>
            <a:pPr marL="0" marR="0" lvl="0" indent="0" algn="l" rtl="0">
              <a:spcBef>
                <a:spcPts val="0"/>
              </a:spcBef>
              <a:spcAft>
                <a:spcPts val="0"/>
              </a:spcAft>
              <a:buNone/>
            </a:pPr>
            <a:endParaRPr dirty="0"/>
          </a:p>
          <a:p>
            <a:endParaRPr lang="en-US" dirty="0"/>
          </a:p>
        </p:txBody>
      </p:sp>
      <p:pic>
        <p:nvPicPr>
          <p:cNvPr id="2" name="Picture 1">
            <a:extLst>
              <a:ext uri="{FF2B5EF4-FFF2-40B4-BE49-F238E27FC236}">
                <a16:creationId xmlns:a16="http://schemas.microsoft.com/office/drawing/2014/main" id="{B3F72BDB-ECB8-4755-39C8-A7985E34E486}"/>
              </a:ext>
            </a:extLst>
          </p:cNvPr>
          <p:cNvPicPr>
            <a:picLocks noChangeAspect="1"/>
          </p:cNvPicPr>
          <p:nvPr/>
        </p:nvPicPr>
        <p:blipFill>
          <a:blip r:embed="rId3"/>
          <a:stretch>
            <a:fillRect/>
          </a:stretch>
        </p:blipFill>
        <p:spPr>
          <a:xfrm>
            <a:off x="4814453" y="3584864"/>
            <a:ext cx="4216978" cy="317788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a:extLst>
            <a:ext uri="{FF2B5EF4-FFF2-40B4-BE49-F238E27FC236}">
              <a16:creationId xmlns:a16="http://schemas.microsoft.com/office/drawing/2014/main" id="{CFB94B84-B6A3-DE50-06F9-DF353F5F18BA}"/>
            </a:ext>
          </a:extLst>
        </p:cNvPr>
        <p:cNvGrpSpPr/>
        <p:nvPr/>
      </p:nvGrpSpPr>
      <p:grpSpPr>
        <a:xfrm>
          <a:off x="0" y="0"/>
          <a:ext cx="0" cy="0"/>
          <a:chOff x="0" y="0"/>
          <a:chExt cx="0" cy="0"/>
        </a:xfrm>
      </p:grpSpPr>
      <p:sp>
        <p:nvSpPr>
          <p:cNvPr id="97" name="Google Shape;97;p2">
            <a:extLst>
              <a:ext uri="{FF2B5EF4-FFF2-40B4-BE49-F238E27FC236}">
                <a16:creationId xmlns:a16="http://schemas.microsoft.com/office/drawing/2014/main" id="{5276BC82-DB8B-3849-721C-502E18C042E8}"/>
              </a:ext>
            </a:extLst>
          </p:cNvPr>
          <p:cNvSpPr txBox="1"/>
          <p:nvPr/>
        </p:nvSpPr>
        <p:spPr>
          <a:xfrm>
            <a:off x="2565474" y="271582"/>
            <a:ext cx="4968552"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dirty="0">
                <a:solidFill>
                  <a:schemeClr val="dk1"/>
                </a:solidFill>
                <a:latin typeface="Calibri"/>
                <a:ea typeface="Calibri"/>
                <a:cs typeface="Calibri"/>
                <a:sym typeface="Calibri"/>
              </a:rPr>
              <a:t>A bit about Mrs Brook</a:t>
            </a:r>
            <a:endParaRPr dirty="0"/>
          </a:p>
        </p:txBody>
      </p:sp>
      <p:sp>
        <p:nvSpPr>
          <p:cNvPr id="98" name="Google Shape;98;p2">
            <a:extLst>
              <a:ext uri="{FF2B5EF4-FFF2-40B4-BE49-F238E27FC236}">
                <a16:creationId xmlns:a16="http://schemas.microsoft.com/office/drawing/2014/main" id="{0EA37683-4FBC-2945-5E6E-03CFEC3D12D2}"/>
              </a:ext>
            </a:extLst>
          </p:cNvPr>
          <p:cNvSpPr txBox="1"/>
          <p:nvPr/>
        </p:nvSpPr>
        <p:spPr>
          <a:xfrm>
            <a:off x="244345" y="856357"/>
            <a:ext cx="5655010" cy="6278601"/>
          </a:xfrm>
          <a:prstGeom prst="rect">
            <a:avLst/>
          </a:prstGeom>
          <a:noFill/>
          <a:ln>
            <a:noFill/>
          </a:ln>
        </p:spPr>
        <p:txBody>
          <a:bodyPr spcFirstLastPara="1" wrap="square" lIns="91425" tIns="45700" rIns="91425" bIns="45700" anchor="t" anchorCtr="0">
            <a:spAutoFit/>
          </a:bodyPr>
          <a:lstStyle/>
          <a:p>
            <a:pPr fontAlgn="base"/>
            <a:r>
              <a:rPr lang="en-GB" sz="2200" dirty="0">
                <a:latin typeface="Calibri" panose="020F0502020204030204" pitchFamily="34" charset="0"/>
                <a:ea typeface="Calibri" panose="020F0502020204030204" pitchFamily="34" charset="0"/>
                <a:cs typeface="Calibri" panose="020F0502020204030204" pitchFamily="34" charset="0"/>
              </a:rPr>
              <a:t>Hello, I’m Mrs Brook!</a:t>
            </a:r>
          </a:p>
          <a:p>
            <a:pPr fontAlgn="base"/>
            <a:endParaRPr lang="en-GB" sz="2200" dirty="0">
              <a:latin typeface="Calibri" panose="020F0502020204030204" pitchFamily="34" charset="0"/>
              <a:ea typeface="Calibri" panose="020F0502020204030204" pitchFamily="34" charset="0"/>
              <a:cs typeface="Calibri" panose="020F0502020204030204" pitchFamily="34" charset="0"/>
            </a:endParaRPr>
          </a:p>
          <a:p>
            <a:pPr fontAlgn="base"/>
            <a:r>
              <a:rPr lang="en-GB" sz="2200" dirty="0">
                <a:latin typeface="Calibri" panose="020F0502020204030204" pitchFamily="34" charset="0"/>
                <a:ea typeface="Calibri" panose="020F0502020204030204" pitchFamily="34" charset="0"/>
                <a:cs typeface="Calibri" panose="020F0502020204030204" pitchFamily="34" charset="0"/>
              </a:rPr>
              <a:t>I’m a military wife and feel very lucky to have travelled the world with my husband and our two young children. </a:t>
            </a:r>
          </a:p>
          <a:p>
            <a:pPr fontAlgn="base"/>
            <a:endParaRPr lang="en-GB" sz="2200" dirty="0">
              <a:latin typeface="Calibri" panose="020F0502020204030204" pitchFamily="34" charset="0"/>
              <a:ea typeface="Calibri" panose="020F0502020204030204" pitchFamily="34" charset="0"/>
              <a:cs typeface="Calibri" panose="020F0502020204030204" pitchFamily="34" charset="0"/>
            </a:endParaRPr>
          </a:p>
          <a:p>
            <a:pPr fontAlgn="base"/>
            <a:r>
              <a:rPr lang="en-GB" sz="2200" dirty="0">
                <a:latin typeface="Calibri" panose="020F0502020204030204" pitchFamily="34" charset="0"/>
                <a:ea typeface="Calibri" panose="020F0502020204030204" pitchFamily="34" charset="0"/>
                <a:cs typeface="Calibri" panose="020F0502020204030204" pitchFamily="34" charset="0"/>
              </a:rPr>
              <a:t>I have a BA (Hons) in English and, after loving my time working in Year 1, I’m really excited to be joining the Year 5/6  team. It’s a big change, but one I’m very much looking forward to!</a:t>
            </a:r>
          </a:p>
          <a:p>
            <a:pPr marL="342900" indent="-342900" fontAlgn="base">
              <a:buFontTx/>
              <a:buChar char="-"/>
            </a:pPr>
            <a:endParaRPr lang="en-GB" sz="2200" dirty="0">
              <a:latin typeface="Calibri" panose="020F0502020204030204" pitchFamily="34" charset="0"/>
              <a:ea typeface="Calibri" panose="020F0502020204030204" pitchFamily="34" charset="0"/>
              <a:cs typeface="Calibri" panose="020F0502020204030204" pitchFamily="34" charset="0"/>
            </a:endParaRPr>
          </a:p>
          <a:p>
            <a:pPr fontAlgn="base"/>
            <a:r>
              <a:rPr lang="en-GB" sz="2200" dirty="0">
                <a:latin typeface="Calibri" panose="020F0502020204030204" pitchFamily="34" charset="0"/>
                <a:ea typeface="Calibri" panose="020F0502020204030204" pitchFamily="34" charset="0"/>
                <a:cs typeface="Calibri" panose="020F0502020204030204" pitchFamily="34" charset="0"/>
              </a:rPr>
              <a:t>I’m really looking forward to getting to know your children, supporting them to build confidence, discover their strengths and grow throughout the year. I can’t wait to see what we can achieve together and make lots of happy, fun memories along the way!</a:t>
            </a:r>
          </a:p>
          <a:p>
            <a:pPr marL="0" marR="0" lvl="0" indent="0" algn="l" rtl="0">
              <a:spcBef>
                <a:spcPts val="0"/>
              </a:spcBef>
              <a:spcAft>
                <a:spcPts val="0"/>
              </a:spcAft>
              <a:buNone/>
            </a:pPr>
            <a:endParaRPr dirty="0"/>
          </a:p>
          <a:p>
            <a:endParaRPr lang="en-US" dirty="0"/>
          </a:p>
        </p:txBody>
      </p:sp>
      <p:pic>
        <p:nvPicPr>
          <p:cNvPr id="4" name="Picture 3">
            <a:extLst>
              <a:ext uri="{FF2B5EF4-FFF2-40B4-BE49-F238E27FC236}">
                <a16:creationId xmlns:a16="http://schemas.microsoft.com/office/drawing/2014/main" id="{32796B4A-3BA3-64D8-D7D9-039A1ED77994}"/>
              </a:ext>
            </a:extLst>
          </p:cNvPr>
          <p:cNvPicPr>
            <a:picLocks noChangeAspect="1"/>
          </p:cNvPicPr>
          <p:nvPr/>
        </p:nvPicPr>
        <p:blipFill>
          <a:blip r:embed="rId3"/>
          <a:stretch>
            <a:fillRect/>
          </a:stretch>
        </p:blipFill>
        <p:spPr>
          <a:xfrm>
            <a:off x="5981336" y="1735638"/>
            <a:ext cx="2918319" cy="3888660"/>
          </a:xfrm>
          <a:prstGeom prst="rect">
            <a:avLst/>
          </a:prstGeom>
        </p:spPr>
      </p:pic>
    </p:spTree>
    <p:extLst>
      <p:ext uri="{BB962C8B-B14F-4D97-AF65-F5344CB8AC3E}">
        <p14:creationId xmlns:p14="http://schemas.microsoft.com/office/powerpoint/2010/main" val="3792488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3"/>
          <p:cNvSpPr txBox="1"/>
          <p:nvPr/>
        </p:nvSpPr>
        <p:spPr>
          <a:xfrm>
            <a:off x="179511" y="399674"/>
            <a:ext cx="8837346"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dirty="0">
                <a:solidFill>
                  <a:schemeClr val="dk1"/>
                </a:solidFill>
                <a:latin typeface="Calibri"/>
                <a:ea typeface="Calibri"/>
                <a:cs typeface="Calibri"/>
                <a:sym typeface="Calibri"/>
              </a:rPr>
              <a:t>Example Weekly Timetable</a:t>
            </a:r>
            <a:endParaRPr dirty="0"/>
          </a:p>
        </p:txBody>
      </p:sp>
      <p:graphicFrame>
        <p:nvGraphicFramePr>
          <p:cNvPr id="3" name="Table 2">
            <a:extLst>
              <a:ext uri="{FF2B5EF4-FFF2-40B4-BE49-F238E27FC236}">
                <a16:creationId xmlns:a16="http://schemas.microsoft.com/office/drawing/2014/main" id="{86548767-91ED-52D7-957A-0667069A5840}"/>
              </a:ext>
            </a:extLst>
          </p:cNvPr>
          <p:cNvGraphicFramePr>
            <a:graphicFrameLocks noGrp="1"/>
          </p:cNvGraphicFramePr>
          <p:nvPr>
            <p:extLst>
              <p:ext uri="{D42A27DB-BD31-4B8C-83A1-F6EECF244321}">
                <p14:modId xmlns:p14="http://schemas.microsoft.com/office/powerpoint/2010/main" val="461368798"/>
              </p:ext>
            </p:extLst>
          </p:nvPr>
        </p:nvGraphicFramePr>
        <p:xfrm>
          <a:off x="298173" y="861339"/>
          <a:ext cx="8718683" cy="5663380"/>
        </p:xfrm>
        <a:graphic>
          <a:graphicData uri="http://schemas.openxmlformats.org/drawingml/2006/table">
            <a:tbl>
              <a:tblPr/>
              <a:tblGrid>
                <a:gridCol w="583016">
                  <a:extLst>
                    <a:ext uri="{9D8B030D-6E8A-4147-A177-3AD203B41FA5}">
                      <a16:colId xmlns:a16="http://schemas.microsoft.com/office/drawing/2014/main" val="904212904"/>
                    </a:ext>
                  </a:extLst>
                </a:gridCol>
                <a:gridCol w="484639">
                  <a:extLst>
                    <a:ext uri="{9D8B030D-6E8A-4147-A177-3AD203B41FA5}">
                      <a16:colId xmlns:a16="http://schemas.microsoft.com/office/drawing/2014/main" val="4113534684"/>
                    </a:ext>
                  </a:extLst>
                </a:gridCol>
                <a:gridCol w="407387">
                  <a:extLst>
                    <a:ext uri="{9D8B030D-6E8A-4147-A177-3AD203B41FA5}">
                      <a16:colId xmlns:a16="http://schemas.microsoft.com/office/drawing/2014/main" val="466150966"/>
                    </a:ext>
                  </a:extLst>
                </a:gridCol>
                <a:gridCol w="361519">
                  <a:extLst>
                    <a:ext uri="{9D8B030D-6E8A-4147-A177-3AD203B41FA5}">
                      <a16:colId xmlns:a16="http://schemas.microsoft.com/office/drawing/2014/main" val="95278355"/>
                    </a:ext>
                  </a:extLst>
                </a:gridCol>
                <a:gridCol w="906512">
                  <a:extLst>
                    <a:ext uri="{9D8B030D-6E8A-4147-A177-3AD203B41FA5}">
                      <a16:colId xmlns:a16="http://schemas.microsoft.com/office/drawing/2014/main" val="2257454963"/>
                    </a:ext>
                  </a:extLst>
                </a:gridCol>
                <a:gridCol w="460498">
                  <a:extLst>
                    <a:ext uri="{9D8B030D-6E8A-4147-A177-3AD203B41FA5}">
                      <a16:colId xmlns:a16="http://schemas.microsoft.com/office/drawing/2014/main" val="4157289926"/>
                    </a:ext>
                  </a:extLst>
                </a:gridCol>
                <a:gridCol w="353068">
                  <a:extLst>
                    <a:ext uri="{9D8B030D-6E8A-4147-A177-3AD203B41FA5}">
                      <a16:colId xmlns:a16="http://schemas.microsoft.com/office/drawing/2014/main" val="762549157"/>
                    </a:ext>
                  </a:extLst>
                </a:gridCol>
                <a:gridCol w="1269237">
                  <a:extLst>
                    <a:ext uri="{9D8B030D-6E8A-4147-A177-3AD203B41FA5}">
                      <a16:colId xmlns:a16="http://schemas.microsoft.com/office/drawing/2014/main" val="2320151693"/>
                    </a:ext>
                  </a:extLst>
                </a:gridCol>
                <a:gridCol w="513610">
                  <a:extLst>
                    <a:ext uri="{9D8B030D-6E8A-4147-A177-3AD203B41FA5}">
                      <a16:colId xmlns:a16="http://schemas.microsoft.com/office/drawing/2014/main" val="2813002759"/>
                    </a:ext>
                  </a:extLst>
                </a:gridCol>
                <a:gridCol w="1159392">
                  <a:extLst>
                    <a:ext uri="{9D8B030D-6E8A-4147-A177-3AD203B41FA5}">
                      <a16:colId xmlns:a16="http://schemas.microsoft.com/office/drawing/2014/main" val="33298398"/>
                    </a:ext>
                  </a:extLst>
                </a:gridCol>
                <a:gridCol w="1198019">
                  <a:extLst>
                    <a:ext uri="{9D8B030D-6E8A-4147-A177-3AD203B41FA5}">
                      <a16:colId xmlns:a16="http://schemas.microsoft.com/office/drawing/2014/main" val="1564041222"/>
                    </a:ext>
                  </a:extLst>
                </a:gridCol>
                <a:gridCol w="478604">
                  <a:extLst>
                    <a:ext uri="{9D8B030D-6E8A-4147-A177-3AD203B41FA5}">
                      <a16:colId xmlns:a16="http://schemas.microsoft.com/office/drawing/2014/main" val="2439068403"/>
                    </a:ext>
                  </a:extLst>
                </a:gridCol>
                <a:gridCol w="543182">
                  <a:extLst>
                    <a:ext uri="{9D8B030D-6E8A-4147-A177-3AD203B41FA5}">
                      <a16:colId xmlns:a16="http://schemas.microsoft.com/office/drawing/2014/main" val="2739493962"/>
                    </a:ext>
                  </a:extLst>
                </a:gridCol>
              </a:tblGrid>
              <a:tr h="805613">
                <a:tc>
                  <a:txBody>
                    <a:bodyPr/>
                    <a:lstStyle/>
                    <a:p>
                      <a:pP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WB: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8.40 -9.00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9.00-9.20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2">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9.20 - 10.30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n-GB"/>
                    </a:p>
                  </a:txBody>
                  <a:tcPr/>
                </a:tc>
                <a:tc>
                  <a:txBody>
                    <a:bodyPr/>
                    <a:lstStyle/>
                    <a:p>
                      <a:pPr algn="ctr">
                        <a:lnSpc>
                          <a:spcPct val="107000"/>
                        </a:lnSpc>
                        <a:spcAft>
                          <a:spcPts val="800"/>
                        </a:spcAft>
                        <a:buNone/>
                      </a:pPr>
                      <a:r>
                        <a:rPr lang="en-US" sz="1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10.30-10.45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2">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10.45 – 12.00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n-GB"/>
                    </a:p>
                  </a:txBody>
                  <a:tcPr/>
                </a:tc>
                <a:tc>
                  <a:txBody>
                    <a:bodyPr/>
                    <a:lstStyle/>
                    <a:p>
                      <a:pPr algn="ctr">
                        <a:lnSpc>
                          <a:spcPct val="107000"/>
                        </a:lnSpc>
                        <a:spcAft>
                          <a:spcPts val="800"/>
                        </a:spcAft>
                        <a:buNone/>
                      </a:pPr>
                      <a:r>
                        <a:rPr lang="en-US" sz="11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12.00-1.00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2">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1.00-3.00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n-GB"/>
                    </a:p>
                  </a:txBody>
                  <a:tcPr/>
                </a:tc>
                <a:tc>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3.00-3.15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385594909"/>
                  </a:ext>
                </a:extLst>
              </a:tr>
              <a:tr h="901273">
                <a:tc>
                  <a:txBody>
                    <a:bodyPr/>
                    <a:lstStyle/>
                    <a:p>
                      <a:pPr>
                        <a:lnSpc>
                          <a:spcPct val="107000"/>
                        </a:lnSpc>
                        <a:spcAft>
                          <a:spcPts val="800"/>
                        </a:spcAft>
                        <a:buNone/>
                      </a:pPr>
                      <a:r>
                        <a:rPr lang="en-US"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Collective Worship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Fluent in 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Maths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Dictation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English</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B083"/>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PSHE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83FF"/>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News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800"/>
                        </a:spcAft>
                        <a:buNone/>
                      </a:pPr>
                      <a:r>
                        <a:rPr lang="en-US" sz="11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extLst>
                  <a:ext uri="{0D108BD9-81ED-4DB2-BD59-A6C34878D82A}">
                    <a16:rowId xmlns:a16="http://schemas.microsoft.com/office/drawing/2014/main" val="1192810961"/>
                  </a:ext>
                </a:extLst>
              </a:tr>
              <a:tr h="1005129">
                <a:tc>
                  <a:txBody>
                    <a:bodyPr/>
                    <a:lstStyle/>
                    <a:p>
                      <a:pPr>
                        <a:lnSpc>
                          <a:spcPct val="107000"/>
                        </a:lnSpc>
                        <a:spcAft>
                          <a:spcPts val="800"/>
                        </a:spcAft>
                        <a:buNone/>
                      </a:pPr>
                      <a:r>
                        <a:rPr lang="en-US"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Tues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600" b="1" i="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b="1">
                          <a:effectLst/>
                          <a:latin typeface="Calibri" panose="020F0502020204030204" pitchFamily="34" charset="0"/>
                          <a:ea typeface="Calibri" panose="020F0502020204030204" pitchFamily="34" charset="0"/>
                          <a:cs typeface="Times New Roman" panose="02020603050405020304" pitchFamily="18" charset="0"/>
                        </a:rPr>
                        <a:t>EMA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Collective Worship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Fluent in 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Maths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Dictation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English</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1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Spanish</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966"/>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800"/>
                        </a:spcAft>
                        <a:buNone/>
                      </a:pPr>
                      <a:r>
                        <a:rPr lang="en-US" sz="1200" b="1">
                          <a:effectLst/>
                          <a:latin typeface="Calibri" panose="020F0502020204030204" pitchFamily="34" charset="0"/>
                          <a:ea typeface="Calibri" panose="020F0502020204030204" pitchFamily="34" charset="0"/>
                          <a:cs typeface="Times New Roman" panose="02020603050405020304" pitchFamily="18" charset="0"/>
                        </a:rPr>
                        <a:t>Story</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07000"/>
                        </a:lnSpc>
                        <a:spcAft>
                          <a:spcPts val="800"/>
                        </a:spcAft>
                        <a:buNone/>
                      </a:pPr>
                      <a:r>
                        <a:rPr lang="en-US" sz="12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extLst>
                  <a:ext uri="{0D108BD9-81ED-4DB2-BD59-A6C34878D82A}">
                    <a16:rowId xmlns:a16="http://schemas.microsoft.com/office/drawing/2014/main" val="2774639899"/>
                  </a:ext>
                </a:extLst>
              </a:tr>
              <a:tr h="1045676">
                <a:tc>
                  <a:txBody>
                    <a:bodyPr/>
                    <a:lstStyle/>
                    <a:p>
                      <a:pPr>
                        <a:lnSpc>
                          <a:spcPct val="107000"/>
                        </a:lnSpc>
                        <a:spcAft>
                          <a:spcPts val="800"/>
                        </a:spcAft>
                        <a:buNone/>
                      </a:pPr>
                      <a:r>
                        <a:rPr lang="en-US"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Wed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6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b="1">
                          <a:effectLst/>
                          <a:latin typeface="Calibri" panose="020F0502020204030204" pitchFamily="34" charset="0"/>
                          <a:ea typeface="Calibri" panose="020F0502020204030204" pitchFamily="34" charset="0"/>
                          <a:cs typeface="Times New Roman" panose="02020603050405020304" pitchFamily="18" charset="0"/>
                        </a:rPr>
                        <a:t>EMA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Collective Worship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2">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Forest School</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hMerge="1">
                  <a:txBody>
                    <a:bodyPr/>
                    <a:lstStyle/>
                    <a:p>
                      <a:endParaRPr lang="en-GB"/>
                    </a:p>
                  </a:txBody>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Dictation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800"/>
                        </a:spcAft>
                        <a:buNone/>
                      </a:pPr>
                      <a:r>
                        <a:rPr lang="en-US" sz="16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600" b="1">
                          <a:solidFill>
                            <a:srgbClr val="5B9BD5"/>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2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Science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2CC"/>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English</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News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buNone/>
                      </a:pPr>
                      <a:r>
                        <a:rPr lang="en-US" sz="1100" b="1">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extLst>
                  <a:ext uri="{0D108BD9-81ED-4DB2-BD59-A6C34878D82A}">
                    <a16:rowId xmlns:a16="http://schemas.microsoft.com/office/drawing/2014/main" val="2408802468"/>
                  </a:ext>
                </a:extLst>
              </a:tr>
              <a:tr h="1001571">
                <a:tc>
                  <a:txBody>
                    <a:bodyPr/>
                    <a:lstStyle/>
                    <a:p>
                      <a:pPr>
                        <a:lnSpc>
                          <a:spcPct val="107000"/>
                        </a:lnSpc>
                        <a:spcAft>
                          <a:spcPts val="800"/>
                        </a:spcAft>
                        <a:buNone/>
                      </a:pPr>
                      <a:r>
                        <a:rPr lang="en-US"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Thurs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600" b="1" i="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b="1">
                          <a:effectLst/>
                          <a:latin typeface="Calibri" panose="020F0502020204030204" pitchFamily="34" charset="0"/>
                          <a:ea typeface="Calibri" panose="020F0502020204030204" pitchFamily="34" charset="0"/>
                          <a:cs typeface="Times New Roman" panose="02020603050405020304" pitchFamily="18" charset="0"/>
                        </a:rPr>
                        <a:t>EMA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Collective Worship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Fluent in 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Maths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Dictation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English</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1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Art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CAFDE"/>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Guitar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A3D5"/>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Calibri" panose="020F0502020204030204" pitchFamily="34" charset="0"/>
                        </a:rPr>
                        <a:t>Story</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buNone/>
                      </a:pPr>
                      <a:r>
                        <a:rPr lang="en-US" sz="1100" b="1">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extLst>
                  <a:ext uri="{0D108BD9-81ED-4DB2-BD59-A6C34878D82A}">
                    <a16:rowId xmlns:a16="http://schemas.microsoft.com/office/drawing/2014/main" val="1665865880"/>
                  </a:ext>
                </a:extLst>
              </a:tr>
              <a:tr h="904118">
                <a:tc>
                  <a:txBody>
                    <a:bodyPr/>
                    <a:lstStyle/>
                    <a:p>
                      <a:pPr>
                        <a:lnSpc>
                          <a:spcPct val="107000"/>
                        </a:lnSpc>
                        <a:spcAft>
                          <a:spcPts val="800"/>
                        </a:spcAft>
                        <a:buNone/>
                      </a:pPr>
                      <a:r>
                        <a:rPr lang="en-US" sz="1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Fri</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None/>
                      </a:pPr>
                      <a:r>
                        <a:rPr lang="en-US" sz="1600">
                          <a:effectLst/>
                          <a:latin typeface="Calibri" panose="020F0502020204030204" pitchFamily="34" charset="0"/>
                          <a:ea typeface="Calibri" panose="020F0502020204030204" pitchFamily="34" charset="0"/>
                          <a:cs typeface="Times New Roman" panose="02020603050405020304" pitchFamily="18" charset="0"/>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800"/>
                        </a:spcAft>
                        <a:buNone/>
                      </a:pPr>
                      <a:r>
                        <a:rPr lang="en-US" sz="1200" b="1">
                          <a:effectLst/>
                          <a:latin typeface="Calibri" panose="020F0502020204030204" pitchFamily="34" charset="0"/>
                          <a:ea typeface="Calibri" panose="020F0502020204030204" pitchFamily="34" charset="0"/>
                          <a:cs typeface="Times New Roman" panose="02020603050405020304" pitchFamily="18" charset="0"/>
                        </a:rPr>
                        <a:t>EMA</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Collective Worship</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marL="71755" marR="71755"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Fluent in 5</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Maths</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7CAAC"/>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1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Dictation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Independent Write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GR</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1.00-1.20</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E0B3"/>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History</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tc>
                  <a:txBody>
                    <a:bodyPr/>
                    <a:lstStyle/>
                    <a:p>
                      <a:pPr algn="ctr">
                        <a:lnSpc>
                          <a:spcPct val="107000"/>
                        </a:lnSpc>
                        <a:spcAft>
                          <a:spcPts val="800"/>
                        </a:spcAft>
                        <a:buNone/>
                      </a:pPr>
                      <a:r>
                        <a:rPr lang="en-US" sz="12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Story</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800"/>
                        </a:spcAft>
                        <a:buNone/>
                      </a:pPr>
                      <a:r>
                        <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1512" marR="6151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6EE"/>
                    </a:solidFill>
                  </a:tcPr>
                </a:tc>
                <a:extLst>
                  <a:ext uri="{0D108BD9-81ED-4DB2-BD59-A6C34878D82A}">
                    <a16:rowId xmlns:a16="http://schemas.microsoft.com/office/drawing/2014/main" val="1647203287"/>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F1F05-EB58-4C8D-BD44-419F7A451C7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7D820F8-7616-483F-89A2-64A8A81A927C}"/>
              </a:ext>
            </a:extLst>
          </p:cNvPr>
          <p:cNvSpPr>
            <a:spLocks noGrp="1"/>
          </p:cNvSpPr>
          <p:nvPr>
            <p:ph type="subTitle" idx="1"/>
          </p:nvPr>
        </p:nvSpPr>
        <p:spPr/>
        <p:txBody>
          <a:bodyPr/>
          <a:lstStyle/>
          <a:p>
            <a:endParaRPr lang="en-GB"/>
          </a:p>
        </p:txBody>
      </p:sp>
      <p:pic>
        <p:nvPicPr>
          <p:cNvPr id="6" name="Picture 5">
            <a:extLst>
              <a:ext uri="{FF2B5EF4-FFF2-40B4-BE49-F238E27FC236}">
                <a16:creationId xmlns:a16="http://schemas.microsoft.com/office/drawing/2014/main" id="{AD38240C-A502-40F1-B223-3B208CA61F29}"/>
              </a:ext>
            </a:extLst>
          </p:cNvPr>
          <p:cNvPicPr>
            <a:picLocks noChangeAspect="1"/>
          </p:cNvPicPr>
          <p:nvPr/>
        </p:nvPicPr>
        <p:blipFill>
          <a:blip r:embed="rId2"/>
          <a:stretch>
            <a:fillRect/>
          </a:stretch>
        </p:blipFill>
        <p:spPr>
          <a:xfrm>
            <a:off x="0" y="192432"/>
            <a:ext cx="9144000" cy="6473136"/>
          </a:xfrm>
          <a:prstGeom prst="rect">
            <a:avLst/>
          </a:prstGeom>
        </p:spPr>
      </p:pic>
    </p:spTree>
    <p:extLst>
      <p:ext uri="{BB962C8B-B14F-4D97-AF65-F5344CB8AC3E}">
        <p14:creationId xmlns:p14="http://schemas.microsoft.com/office/powerpoint/2010/main" val="3817864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p:nvPr/>
        </p:nvSpPr>
        <p:spPr>
          <a:xfrm>
            <a:off x="142140" y="688132"/>
            <a:ext cx="8856984" cy="520138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1" dirty="0">
                <a:solidFill>
                  <a:schemeClr val="dk1"/>
                </a:solidFill>
                <a:latin typeface="Calibri"/>
                <a:ea typeface="Calibri"/>
                <a:cs typeface="Calibri"/>
                <a:sym typeface="Calibri"/>
              </a:rPr>
              <a:t>Trips!</a:t>
            </a:r>
            <a:endParaRPr dirty="0"/>
          </a:p>
          <a:p>
            <a:pPr marL="0" marR="0" lvl="0" indent="0" algn="ctr" rtl="0">
              <a:spcBef>
                <a:spcPts val="0"/>
              </a:spcBef>
              <a:spcAft>
                <a:spcPts val="0"/>
              </a:spcAft>
              <a:buNone/>
            </a:pPr>
            <a:endParaRPr sz="3600" b="1" dirty="0">
              <a:solidFill>
                <a:schemeClr val="dk1"/>
              </a:solidFill>
              <a:latin typeface="Calibri"/>
              <a:ea typeface="Calibri"/>
              <a:cs typeface="Calibri"/>
              <a:sym typeface="Calibri"/>
            </a:endParaRPr>
          </a:p>
          <a:p>
            <a:pPr algn="ctr"/>
            <a:r>
              <a:rPr lang="en-GB" sz="3600" dirty="0">
                <a:solidFill>
                  <a:schemeClr val="dk1"/>
                </a:solidFill>
                <a:latin typeface="Calibri"/>
                <a:ea typeface="Calibri"/>
                <a:cs typeface="Calibri"/>
                <a:sym typeface="Calibri"/>
              </a:rPr>
              <a:t>We are hoping to run one trip/experience per long term. </a:t>
            </a:r>
            <a:endParaRPr lang="en-GB" sz="3600" dirty="0">
              <a:solidFill>
                <a:schemeClr val="dk1"/>
              </a:solidFill>
              <a:latin typeface="Calibri"/>
              <a:ea typeface="Calibri"/>
              <a:cs typeface="Calibri"/>
            </a:endParaRPr>
          </a:p>
          <a:p>
            <a:pPr algn="ctr"/>
            <a:endParaRPr lang="en-GB" sz="36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3600" dirty="0">
                <a:solidFill>
                  <a:schemeClr val="dk1"/>
                </a:solidFill>
                <a:latin typeface="Calibri"/>
                <a:cs typeface="Calibri"/>
                <a:sym typeface="Calibri"/>
              </a:rPr>
              <a:t>We will endeavour to decide the trips in the next few weeks so that you can plan ahead.</a:t>
            </a:r>
          </a:p>
          <a:p>
            <a:pPr marL="0" marR="0" lvl="0" indent="0" algn="ctr" rtl="0">
              <a:spcBef>
                <a:spcPts val="0"/>
              </a:spcBef>
              <a:spcAft>
                <a:spcPts val="0"/>
              </a:spcAft>
              <a:buNone/>
            </a:pPr>
            <a:endParaRPr lang="en-GB" sz="3600" dirty="0">
              <a:solidFill>
                <a:schemeClr val="dk1"/>
              </a:solidFill>
              <a:latin typeface="Calibri"/>
              <a:cs typeface="Calibri"/>
              <a:sym typeface="Calibri"/>
            </a:endParaRPr>
          </a:p>
          <a:p>
            <a:pPr marL="0" marR="0" lvl="0" indent="0" algn="ctr" rtl="0">
              <a:spcBef>
                <a:spcPts val="0"/>
              </a:spcBef>
              <a:spcAft>
                <a:spcPts val="0"/>
              </a:spcAft>
              <a:buNone/>
            </a:pPr>
            <a:endParaRPr sz="4000" dirty="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6"/>
          <p:cNvSpPr txBox="1"/>
          <p:nvPr/>
        </p:nvSpPr>
        <p:spPr>
          <a:xfrm>
            <a:off x="1259632" y="188640"/>
            <a:ext cx="6408712" cy="1261884"/>
          </a:xfrm>
          <a:prstGeom prst="rect">
            <a:avLst/>
          </a:prstGeom>
          <a:noFill/>
          <a:ln>
            <a:noFill/>
          </a:ln>
        </p:spPr>
        <p:txBody>
          <a:bodyPr spcFirstLastPara="1" wrap="square" lIns="91425" tIns="45700" rIns="91425" bIns="45700" anchor="t" anchorCtr="0">
            <a:spAutoFit/>
          </a:bodyPr>
          <a:lstStyle/>
          <a:p>
            <a:pPr algn="ctr"/>
            <a:r>
              <a:rPr lang="en-GB" sz="4000" b="1" dirty="0">
                <a:solidFill>
                  <a:schemeClr val="dk1"/>
                </a:solidFill>
                <a:latin typeface="Calibri"/>
                <a:ea typeface="Calibri"/>
                <a:cs typeface="Calibri"/>
                <a:sym typeface="Calibri"/>
              </a:rPr>
              <a:t>Routines (Autumn Term 1)</a:t>
            </a:r>
            <a:endParaRPr dirty="0">
              <a:solidFill>
                <a:schemeClr val="dk1"/>
              </a:solidFill>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1" name="Google Shape;121;p6"/>
          <p:cNvSpPr txBox="1"/>
          <p:nvPr/>
        </p:nvSpPr>
        <p:spPr>
          <a:xfrm>
            <a:off x="269753" y="1340768"/>
            <a:ext cx="8604494" cy="46781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Reading books changed on a Friday morning (but this can be done more frequently if necessary).</a:t>
            </a:r>
            <a:endParaRPr dirty="0"/>
          </a:p>
          <a:p>
            <a:pPr marL="0" marR="0" lvl="0" indent="0" algn="l" rtl="0">
              <a:spcBef>
                <a:spcPts val="0"/>
              </a:spcBef>
              <a:spcAft>
                <a:spcPts val="0"/>
              </a:spcAft>
              <a:buNone/>
            </a:pPr>
            <a:endParaRPr sz="3200" dirty="0">
              <a:solidFill>
                <a:schemeClr val="dk1"/>
              </a:solidFill>
              <a:latin typeface="Calibri"/>
              <a:ea typeface="Calibri"/>
              <a:cs typeface="Calibri"/>
              <a:sym typeface="Calibri"/>
            </a:endParaRPr>
          </a:p>
          <a:p>
            <a:r>
              <a:rPr lang="en-GB" sz="3200" dirty="0">
                <a:solidFill>
                  <a:schemeClr val="dk1"/>
                </a:solidFill>
                <a:latin typeface="Calibri"/>
                <a:ea typeface="Calibri"/>
                <a:cs typeface="Calibri"/>
                <a:sym typeface="Calibri"/>
              </a:rPr>
              <a:t>PE – Tuesday Afternoon and Wednesday Morning. </a:t>
            </a:r>
            <a:endParaRPr lang="en-GB" sz="3200" dirty="0">
              <a:solidFill>
                <a:schemeClr val="dk1"/>
              </a:solidFill>
              <a:latin typeface="Calibri"/>
              <a:ea typeface="Calibri"/>
              <a:cs typeface="Calibri"/>
            </a:endParaRPr>
          </a:p>
          <a:p>
            <a:pPr marL="0" marR="0" lvl="0" indent="0" algn="l">
              <a:spcBef>
                <a:spcPts val="0"/>
              </a:spcBef>
              <a:spcAft>
                <a:spcPts val="0"/>
              </a:spcAft>
              <a:buNone/>
            </a:pPr>
            <a:endParaRPr lang="en-GB" sz="1800" dirty="0">
              <a:solidFill>
                <a:schemeClr val="dk1"/>
              </a:solidFill>
              <a:ea typeface="Calibri"/>
              <a:cs typeface="Calibri"/>
            </a:endParaRPr>
          </a:p>
          <a:p>
            <a:r>
              <a:rPr lang="en-GB" sz="3200" dirty="0">
                <a:solidFill>
                  <a:schemeClr val="dk1"/>
                </a:solidFill>
                <a:latin typeface="Calibri"/>
                <a:cs typeface="Calibri"/>
                <a:sym typeface="Calibri"/>
              </a:rPr>
              <a:t>We will have regular library slots but this has not been confirmed yet. Library project pending.</a:t>
            </a:r>
            <a:endParaRPr lang="en-GB" sz="3200" dirty="0">
              <a:solidFill>
                <a:schemeClr val="dk1"/>
              </a:solidFill>
              <a:latin typeface="Calibri"/>
              <a:cs typeface="Calibri"/>
            </a:endParaRPr>
          </a:p>
          <a:p>
            <a:pPr marL="0" marR="0" lvl="0" indent="0" algn="l" rtl="0">
              <a:spcBef>
                <a:spcPts val="0"/>
              </a:spcBef>
              <a:spcAft>
                <a:spcPts val="0"/>
              </a:spcAft>
              <a:buNone/>
            </a:pPr>
            <a:endParaRPr lang="en-GB" sz="3200" dirty="0">
              <a:solidFill>
                <a:schemeClr val="dk1"/>
              </a:solidFill>
              <a:latin typeface="Calibri"/>
              <a:cs typeface="Calibri"/>
              <a:sym typeface="Calibri"/>
            </a:endParaRPr>
          </a:p>
          <a:p>
            <a:pPr marL="0" marR="0" lvl="0" indent="0" algn="l" rtl="0">
              <a:spcBef>
                <a:spcPts val="0"/>
              </a:spcBef>
              <a:spcAft>
                <a:spcPts val="0"/>
              </a:spcAft>
              <a:buNone/>
            </a:pPr>
            <a:r>
              <a:rPr lang="en-GB" sz="3200" dirty="0">
                <a:solidFill>
                  <a:schemeClr val="dk1"/>
                </a:solidFill>
                <a:latin typeface="Calibri"/>
                <a:cs typeface="Calibri"/>
                <a:sym typeface="Calibri"/>
              </a:rPr>
              <a:t>Please keep an eye on Dojo for updates.</a:t>
            </a:r>
          </a:p>
          <a:p>
            <a:pPr marL="0" marR="0" lvl="0" indent="0" algn="l" rtl="0">
              <a:spcBef>
                <a:spcPts val="0"/>
              </a:spcBef>
              <a:spcAft>
                <a:spcPts val="0"/>
              </a:spcAft>
              <a:buNone/>
            </a:pPr>
            <a:endParaRPr sz="24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1E15B-229C-73D1-A5F3-E09063857EBD}"/>
              </a:ext>
            </a:extLst>
          </p:cNvPr>
          <p:cNvSpPr>
            <a:spLocks noGrp="1"/>
          </p:cNvSpPr>
          <p:nvPr>
            <p:ph type="ctrTitle"/>
          </p:nvPr>
        </p:nvSpPr>
        <p:spPr>
          <a:xfrm>
            <a:off x="685800" y="467880"/>
            <a:ext cx="7772400" cy="1470025"/>
          </a:xfrm>
        </p:spPr>
        <p:txBody>
          <a:bodyPr/>
          <a:lstStyle/>
          <a:p>
            <a:r>
              <a:rPr lang="en-US" dirty="0"/>
              <a:t>Tuesday Afternoon Arrangement</a:t>
            </a:r>
          </a:p>
        </p:txBody>
      </p:sp>
      <p:sp>
        <p:nvSpPr>
          <p:cNvPr id="3" name="Subtitle 2">
            <a:extLst>
              <a:ext uri="{FF2B5EF4-FFF2-40B4-BE49-F238E27FC236}">
                <a16:creationId xmlns:a16="http://schemas.microsoft.com/office/drawing/2014/main" id="{606F2612-5C00-CF60-437A-CEE5EE861850}"/>
              </a:ext>
            </a:extLst>
          </p:cNvPr>
          <p:cNvSpPr>
            <a:spLocks noGrp="1"/>
          </p:cNvSpPr>
          <p:nvPr>
            <p:ph type="subTitle" idx="1"/>
          </p:nvPr>
        </p:nvSpPr>
        <p:spPr>
          <a:xfrm>
            <a:off x="419100" y="2388178"/>
            <a:ext cx="8288481" cy="4151167"/>
          </a:xfrm>
        </p:spPr>
        <p:txBody>
          <a:bodyPr>
            <a:normAutofit/>
          </a:bodyPr>
          <a:lstStyle/>
          <a:p>
            <a:r>
              <a:rPr lang="en-US" dirty="0" err="1">
                <a:solidFill>
                  <a:schemeClr val="tx1"/>
                </a:solidFill>
              </a:rPr>
              <a:t>Mr</a:t>
            </a:r>
            <a:r>
              <a:rPr lang="en-US" dirty="0">
                <a:solidFill>
                  <a:schemeClr val="tx1"/>
                </a:solidFill>
              </a:rPr>
              <a:t> Lenton will be teaching Willow Class on a Tuesday afternoon. </a:t>
            </a:r>
            <a:endParaRPr lang="en-US">
              <a:solidFill>
                <a:schemeClr val="tx1"/>
              </a:solidFill>
            </a:endParaRPr>
          </a:p>
          <a:p>
            <a:endParaRPr lang="en-US">
              <a:solidFill>
                <a:schemeClr val="tx1"/>
              </a:solidFill>
            </a:endParaRPr>
          </a:p>
          <a:p>
            <a:r>
              <a:rPr lang="en-US" dirty="0">
                <a:solidFill>
                  <a:schemeClr val="tx1"/>
                </a:solidFill>
              </a:rPr>
              <a:t>He will teach Spanish and PE. </a:t>
            </a:r>
          </a:p>
          <a:p>
            <a:endParaRPr lang="en-US" dirty="0">
              <a:solidFill>
                <a:schemeClr val="tx1"/>
              </a:solidFill>
            </a:endParaRPr>
          </a:p>
          <a:p>
            <a:r>
              <a:rPr lang="en-US" dirty="0">
                <a:solidFill>
                  <a:schemeClr val="tx1"/>
                </a:solidFill>
              </a:rPr>
              <a:t>I will be teaching History and Art to Oak Class.</a:t>
            </a:r>
          </a:p>
        </p:txBody>
      </p:sp>
    </p:spTree>
    <p:extLst>
      <p:ext uri="{BB962C8B-B14F-4D97-AF65-F5344CB8AC3E}">
        <p14:creationId xmlns:p14="http://schemas.microsoft.com/office/powerpoint/2010/main" val="402979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7"/>
          <p:cNvSpPr txBox="1">
            <a:spLocks noGrp="1"/>
          </p:cNvSpPr>
          <p:nvPr>
            <p:ph type="ctrTitle"/>
          </p:nvPr>
        </p:nvSpPr>
        <p:spPr>
          <a:xfrm>
            <a:off x="827584" y="548681"/>
            <a:ext cx="6924496" cy="152396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ct val="100000"/>
              <a:buFont typeface="Arial"/>
              <a:buNone/>
            </a:pPr>
            <a:r>
              <a:rPr lang="en-GB" sz="6000" dirty="0">
                <a:latin typeface="Arial"/>
                <a:ea typeface="Arial"/>
                <a:cs typeface="Arial"/>
                <a:sym typeface="Arial"/>
              </a:rPr>
              <a:t>Reading</a:t>
            </a:r>
            <a:br>
              <a:rPr lang="en-GB" sz="6000" dirty="0">
                <a:latin typeface="Arial"/>
                <a:ea typeface="Arial"/>
                <a:cs typeface="Arial"/>
                <a:sym typeface="Arial"/>
              </a:rPr>
            </a:br>
            <a:endParaRPr sz="6000" dirty="0">
              <a:latin typeface="Arial"/>
              <a:ea typeface="Arial"/>
              <a:cs typeface="Arial"/>
              <a:sym typeface="Arial"/>
            </a:endParaRPr>
          </a:p>
        </p:txBody>
      </p:sp>
      <p:pic>
        <p:nvPicPr>
          <p:cNvPr id="127" name="Google Shape;127;p7"/>
          <p:cNvPicPr preferRelativeResize="0"/>
          <p:nvPr/>
        </p:nvPicPr>
        <p:blipFill rotWithShape="1">
          <a:blip r:embed="rId3">
            <a:alphaModFix/>
          </a:blip>
          <a:srcRect/>
          <a:stretch/>
        </p:blipFill>
        <p:spPr>
          <a:xfrm>
            <a:off x="395536" y="1260376"/>
            <a:ext cx="7920880" cy="528058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9"/>
          <p:cNvSpPr txBox="1">
            <a:spLocks noGrp="1"/>
          </p:cNvSpPr>
          <p:nvPr>
            <p:ph type="title"/>
          </p:nvPr>
        </p:nvSpPr>
        <p:spPr>
          <a:xfrm>
            <a:off x="107504" y="1545996"/>
            <a:ext cx="8928992" cy="5514680"/>
          </a:xfrm>
          <a:prstGeom prst="rect">
            <a:avLst/>
          </a:prstGeom>
          <a:noFill/>
          <a:ln>
            <a:noFill/>
          </a:ln>
        </p:spPr>
        <p:txBody>
          <a:bodyPr spcFirstLastPara="1" wrap="square" lIns="91425" tIns="45700" rIns="91425" bIns="45700" anchor="ctr" anchorCtr="0">
            <a:normAutofit fontScale="90000"/>
          </a:bodyPr>
          <a:lstStyle/>
          <a:p>
            <a:pPr>
              <a:buSzPct val="133333"/>
            </a:pPr>
            <a:r>
              <a:rPr lang="en-GB" b="1" dirty="0">
                <a:latin typeface="Calibri" panose="020F0502020204030204" pitchFamily="34" charset="0"/>
                <a:ea typeface="Calibri" panose="020F0502020204030204" pitchFamily="34" charset="0"/>
                <a:cs typeface="Calibri" panose="020F0502020204030204" pitchFamily="34" charset="0"/>
                <a:sym typeface="Arial"/>
              </a:rPr>
              <a:t>How much does my child need to read?</a:t>
            </a:r>
            <a:br>
              <a:rPr lang="en-GB" b="1" dirty="0">
                <a:latin typeface="Calibri" panose="020F0502020204030204" pitchFamily="34" charset="0"/>
                <a:ea typeface="Calibri" panose="020F0502020204030204" pitchFamily="34" charset="0"/>
                <a:cs typeface="Calibri" panose="020F0502020204030204" pitchFamily="34" charset="0"/>
                <a:sym typeface="Arial"/>
              </a:rPr>
            </a:br>
            <a:br>
              <a:rPr lang="en-GB" b="1" dirty="0">
                <a:latin typeface="Calibri" panose="020F0502020204030204" pitchFamily="34" charset="0"/>
                <a:ea typeface="Calibri" panose="020F0502020204030204" pitchFamily="34" charset="0"/>
                <a:cs typeface="Calibri" panose="020F0502020204030204" pitchFamily="34" charset="0"/>
                <a:sym typeface="Arial"/>
              </a:rPr>
            </a:br>
            <a:r>
              <a:rPr lang="en-GB" sz="3600" dirty="0">
                <a:latin typeface="Calibri" panose="020F0502020204030204" pitchFamily="34" charset="0"/>
                <a:ea typeface="Calibri" panose="020F0502020204030204" pitchFamily="34" charset="0"/>
                <a:cs typeface="Calibri" panose="020F0502020204030204" pitchFamily="34" charset="0"/>
                <a:sym typeface="Arial"/>
              </a:rPr>
              <a:t>Even in Year 5/6, reading is one of the most beneficial things you can do with your child at home.</a:t>
            </a:r>
            <a:br>
              <a:rPr lang="en-GB" sz="3600" dirty="0">
                <a:latin typeface="Calibri" panose="020F0502020204030204" pitchFamily="34" charset="0"/>
                <a:ea typeface="Calibri" panose="020F0502020204030204" pitchFamily="34" charset="0"/>
                <a:cs typeface="Calibri" panose="020F0502020204030204" pitchFamily="34" charset="0"/>
              </a:rPr>
            </a:br>
            <a:br>
              <a:rPr lang="en-GB" dirty="0">
                <a:latin typeface="Calibri" panose="020F0502020204030204" pitchFamily="34" charset="0"/>
                <a:ea typeface="Calibri" panose="020F0502020204030204" pitchFamily="34" charset="0"/>
                <a:cs typeface="Calibri" panose="020F0502020204030204" pitchFamily="34" charset="0"/>
              </a:rPr>
            </a:br>
            <a:r>
              <a:rPr lang="en-GB" sz="3100" dirty="0">
                <a:latin typeface="Calibri" panose="020F0502020204030204" pitchFamily="34" charset="0"/>
                <a:ea typeface="Calibri" panose="020F0502020204030204" pitchFamily="34" charset="0"/>
                <a:cs typeface="Calibri" panose="020F0502020204030204" pitchFamily="34" charset="0"/>
                <a:sym typeface="Arial"/>
              </a:rPr>
              <a:t>At St Christopher’s, our whole school expectation is that children read to an adult </a:t>
            </a:r>
            <a:r>
              <a:rPr lang="en-GB" sz="3100" b="1" dirty="0">
                <a:latin typeface="Calibri" panose="020F0502020204030204" pitchFamily="34" charset="0"/>
                <a:ea typeface="Calibri" panose="020F0502020204030204" pitchFamily="34" charset="0"/>
                <a:cs typeface="Calibri" panose="020F0502020204030204" pitchFamily="34" charset="0"/>
                <a:sym typeface="Arial"/>
              </a:rPr>
              <a:t>six times a week.</a:t>
            </a:r>
            <a:br>
              <a:rPr lang="en-GB" sz="3100" b="1" dirty="0">
                <a:latin typeface="Calibri" panose="020F0502020204030204" pitchFamily="34" charset="0"/>
                <a:ea typeface="Calibri" panose="020F0502020204030204" pitchFamily="34" charset="0"/>
                <a:cs typeface="Calibri" panose="020F0502020204030204" pitchFamily="34" charset="0"/>
              </a:rPr>
            </a:br>
            <a:br>
              <a:rPr lang="en-GB" sz="3100" b="1" dirty="0">
                <a:latin typeface="Calibri" panose="020F0502020204030204" pitchFamily="34" charset="0"/>
                <a:ea typeface="Calibri" panose="020F0502020204030204" pitchFamily="34" charset="0"/>
                <a:cs typeface="Calibri" panose="020F0502020204030204" pitchFamily="34" charset="0"/>
              </a:rPr>
            </a:br>
            <a:r>
              <a:rPr lang="en-GB" sz="3100" b="1" dirty="0">
                <a:latin typeface="Calibri" panose="020F0502020204030204" pitchFamily="34" charset="0"/>
                <a:ea typeface="Calibri" panose="020F0502020204030204" pitchFamily="34" charset="0"/>
                <a:cs typeface="Calibri" panose="020F0502020204030204" pitchFamily="34" charset="0"/>
                <a:sym typeface="Arial"/>
              </a:rPr>
              <a:t>Please record this in reading records. We will also record any reading we do in school.</a:t>
            </a:r>
            <a:br>
              <a:rPr lang="en-GB" sz="3100" dirty="0">
                <a:latin typeface="Arial"/>
                <a:ea typeface="Arial"/>
                <a:cs typeface="Arial"/>
              </a:rPr>
            </a:br>
            <a:br>
              <a:rPr lang="en-GB" sz="3300" dirty="0">
                <a:latin typeface="Arial"/>
                <a:ea typeface="Arial"/>
                <a:cs typeface="Arial"/>
                <a:sym typeface="Arial"/>
              </a:rPr>
            </a:br>
            <a:br>
              <a:rPr lang="en-GB" sz="3300" dirty="0">
                <a:latin typeface="Arial"/>
                <a:ea typeface="Arial"/>
                <a:cs typeface="Arial"/>
                <a:sym typeface="Arial"/>
              </a:rPr>
            </a:br>
            <a:br>
              <a:rPr lang="en-GB" sz="3300" dirty="0">
                <a:latin typeface="Arial"/>
                <a:ea typeface="Arial"/>
                <a:cs typeface="Arial"/>
                <a:sym typeface="Arial"/>
              </a:rPr>
            </a:br>
            <a:endParaRPr sz="3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6FE4210A-C75C-4FE4-A46A-7EEF95CCF1A5}"/>
              </a:ext>
            </a:extLst>
          </p:cNvPr>
          <p:cNvSpPr txBox="1">
            <a:spLocks/>
          </p:cNvSpPr>
          <p:nvPr/>
        </p:nvSpPr>
        <p:spPr>
          <a:xfrm>
            <a:off x="365760" y="1784985"/>
            <a:ext cx="8534400" cy="475805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431800" algn="ctr" rtl="0">
              <a:lnSpc>
                <a:spcPct val="100000"/>
              </a:lnSpc>
              <a:spcBef>
                <a:spcPts val="640"/>
              </a:spcBef>
              <a:spcAft>
                <a:spcPts val="0"/>
              </a:spcAft>
              <a:buClr>
                <a:srgbClr val="888888"/>
              </a:buClr>
              <a:buSzPts val="3200"/>
              <a:buFont typeface="Arial"/>
              <a:buNone/>
              <a:defRPr sz="3200" b="0" i="0" u="none" strike="noStrike" cap="none">
                <a:solidFill>
                  <a:srgbClr val="888888"/>
                </a:solidFill>
                <a:latin typeface="Calibri"/>
                <a:ea typeface="Calibri"/>
                <a:cs typeface="Calibri"/>
                <a:sym typeface="Calibri"/>
              </a:defRPr>
            </a:lvl1pPr>
            <a:lvl2pPr marL="914400" marR="0" lvl="1" indent="-406400" algn="ctr" rtl="0">
              <a:lnSpc>
                <a:spcPct val="100000"/>
              </a:lnSpc>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1371600" marR="0" lvl="2" indent="-381000" algn="ctr" rtl="0">
              <a:lnSpc>
                <a:spcPct val="100000"/>
              </a:lnSpc>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828800" marR="0" lvl="3" indent="-355600"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2286000" marR="0" lvl="4" indent="-355600"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743200" marR="0" lvl="5" indent="-355600"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3200400" marR="0" lvl="6" indent="-355600"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657600" marR="0" lvl="7" indent="-355600"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4114800" marR="0" lvl="8" indent="-355600" algn="ctr" rtl="0">
              <a:lnSpc>
                <a:spcPct val="100000"/>
              </a:lnSpc>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pPr marL="482600" indent="-457200" algn="l">
              <a:buFont typeface="Arial" panose="020B0604020202020204" pitchFamily="34" charset="0"/>
              <a:buChar char="•"/>
            </a:pPr>
            <a:r>
              <a:rPr lang="en-GB" b="0" i="0" dirty="0">
                <a:solidFill>
                  <a:srgbClr val="1D1D1D"/>
                </a:solidFill>
                <a:effectLst/>
                <a:latin typeface="Figtree"/>
              </a:rPr>
              <a:t>They have </a:t>
            </a:r>
            <a:r>
              <a:rPr lang="en-GB" b="1" i="0" dirty="0">
                <a:solidFill>
                  <a:srgbClr val="1D1D1D"/>
                </a:solidFill>
                <a:effectLst/>
                <a:latin typeface="Figtree"/>
              </a:rPr>
              <a:t>better brain development, attentional and cognitive ability.</a:t>
            </a:r>
            <a:endParaRPr lang="en-GB" b="0" i="0" dirty="0">
              <a:solidFill>
                <a:srgbClr val="1D1D1D"/>
              </a:solidFill>
              <a:effectLst/>
              <a:latin typeface="Figtree"/>
            </a:endParaRPr>
          </a:p>
          <a:p>
            <a:pPr marL="482600" indent="-457200" algn="l">
              <a:buFont typeface="Arial" panose="020B0604020202020204" pitchFamily="34" charset="0"/>
              <a:buChar char="•"/>
            </a:pPr>
            <a:r>
              <a:rPr lang="en-GB" b="0" i="0" dirty="0">
                <a:solidFill>
                  <a:srgbClr val="1D1D1D"/>
                </a:solidFill>
                <a:effectLst/>
                <a:latin typeface="Figtree"/>
              </a:rPr>
              <a:t>They have</a:t>
            </a:r>
            <a:r>
              <a:rPr lang="en-GB" b="1" i="0" dirty="0">
                <a:solidFill>
                  <a:srgbClr val="1D1D1D"/>
                </a:solidFill>
                <a:effectLst/>
                <a:latin typeface="Figtree"/>
              </a:rPr>
              <a:t> better school readiness and knowledge about the world</a:t>
            </a:r>
            <a:r>
              <a:rPr lang="en-GB" b="0" i="0" dirty="0">
                <a:solidFill>
                  <a:srgbClr val="1D1D1D"/>
                </a:solidFill>
                <a:effectLst/>
                <a:latin typeface="Figtree"/>
              </a:rPr>
              <a:t>.</a:t>
            </a:r>
          </a:p>
          <a:p>
            <a:pPr marL="482600" indent="-457200" algn="l">
              <a:buFont typeface="Arial" panose="020B0604020202020204" pitchFamily="34" charset="0"/>
              <a:buChar char="•"/>
            </a:pPr>
            <a:r>
              <a:rPr lang="en-GB" b="0" i="0" dirty="0">
                <a:solidFill>
                  <a:srgbClr val="1D1D1D"/>
                </a:solidFill>
                <a:effectLst/>
                <a:latin typeface="Figtree"/>
              </a:rPr>
              <a:t>They have</a:t>
            </a:r>
            <a:r>
              <a:rPr lang="en-GB" b="1" i="0" dirty="0">
                <a:solidFill>
                  <a:srgbClr val="1D1D1D"/>
                </a:solidFill>
                <a:effectLst/>
                <a:latin typeface="Figtree"/>
              </a:rPr>
              <a:t> better speech and language development and literacy skills</a:t>
            </a:r>
            <a:r>
              <a:rPr lang="en-GB" b="0" i="0" dirty="0">
                <a:solidFill>
                  <a:srgbClr val="1D1D1D"/>
                </a:solidFill>
                <a:effectLst/>
                <a:latin typeface="Figtree"/>
              </a:rPr>
              <a:t>.</a:t>
            </a:r>
          </a:p>
          <a:p>
            <a:pPr marL="482600" indent="-457200" algn="l">
              <a:buFont typeface="Arial" panose="020B0604020202020204" pitchFamily="34" charset="0"/>
              <a:buChar char="•"/>
            </a:pPr>
            <a:r>
              <a:rPr lang="en-GB" b="0" i="0" dirty="0">
                <a:solidFill>
                  <a:srgbClr val="1D1D1D"/>
                </a:solidFill>
                <a:effectLst/>
                <a:latin typeface="Figtree"/>
              </a:rPr>
              <a:t>They make </a:t>
            </a:r>
            <a:r>
              <a:rPr lang="en-GB" b="1" i="0" dirty="0">
                <a:solidFill>
                  <a:srgbClr val="1D1D1D"/>
                </a:solidFill>
                <a:effectLst/>
                <a:latin typeface="Figtree"/>
              </a:rPr>
              <a:t>more progress across the curriculum</a:t>
            </a:r>
            <a:r>
              <a:rPr lang="en-GB" b="0" i="0" dirty="0">
                <a:solidFill>
                  <a:srgbClr val="1D1D1D"/>
                </a:solidFill>
                <a:effectLst/>
                <a:latin typeface="Figtree"/>
              </a:rPr>
              <a:t>.</a:t>
            </a:r>
          </a:p>
          <a:p>
            <a:endParaRPr lang="en-GB" dirty="0"/>
          </a:p>
        </p:txBody>
      </p:sp>
      <p:sp>
        <p:nvSpPr>
          <p:cNvPr id="5" name="Title 1">
            <a:extLst>
              <a:ext uri="{FF2B5EF4-FFF2-40B4-BE49-F238E27FC236}">
                <a16:creationId xmlns:a16="http://schemas.microsoft.com/office/drawing/2014/main" id="{6DABE527-C03E-4E90-BD68-B3ED5D8B92FC}"/>
              </a:ext>
            </a:extLst>
          </p:cNvPr>
          <p:cNvSpPr>
            <a:spLocks noGrp="1"/>
          </p:cNvSpPr>
          <p:nvPr>
            <p:ph type="ctrTitle"/>
          </p:nvPr>
        </p:nvSpPr>
        <p:spPr>
          <a:xfrm>
            <a:off x="685800" y="314960"/>
            <a:ext cx="7772400" cy="1470025"/>
          </a:xfrm>
        </p:spPr>
        <p:txBody>
          <a:bodyPr/>
          <a:lstStyle/>
          <a:p>
            <a:r>
              <a:rPr lang="en-GB" dirty="0"/>
              <a:t>Why is reading SO important?</a:t>
            </a:r>
          </a:p>
        </p:txBody>
      </p:sp>
    </p:spTree>
    <p:extLst>
      <p:ext uri="{BB962C8B-B14F-4D97-AF65-F5344CB8AC3E}">
        <p14:creationId xmlns:p14="http://schemas.microsoft.com/office/powerpoint/2010/main" val="3489135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81533-62D5-4AF8-88A8-9E9495BB8D48}"/>
              </a:ext>
            </a:extLst>
          </p:cNvPr>
          <p:cNvSpPr>
            <a:spLocks noGrp="1"/>
          </p:cNvSpPr>
          <p:nvPr>
            <p:ph type="ctrTitle"/>
          </p:nvPr>
        </p:nvSpPr>
        <p:spPr>
          <a:xfrm>
            <a:off x="685800" y="-74613"/>
            <a:ext cx="7772400" cy="1470025"/>
          </a:xfrm>
        </p:spPr>
        <p:txBody>
          <a:bodyPr/>
          <a:lstStyle/>
          <a:p>
            <a:r>
              <a:rPr lang="en-GB" dirty="0"/>
              <a:t>Why is reading SO important?</a:t>
            </a:r>
          </a:p>
        </p:txBody>
      </p:sp>
      <p:sp>
        <p:nvSpPr>
          <p:cNvPr id="3" name="Subtitle 2">
            <a:extLst>
              <a:ext uri="{FF2B5EF4-FFF2-40B4-BE49-F238E27FC236}">
                <a16:creationId xmlns:a16="http://schemas.microsoft.com/office/drawing/2014/main" id="{C175DCCE-8D04-4CD5-BFF6-54ED01ECC8C4}"/>
              </a:ext>
            </a:extLst>
          </p:cNvPr>
          <p:cNvSpPr>
            <a:spLocks noGrp="1"/>
          </p:cNvSpPr>
          <p:nvPr>
            <p:ph type="subTitle" idx="1"/>
          </p:nvPr>
        </p:nvSpPr>
        <p:spPr>
          <a:xfrm>
            <a:off x="386080" y="1395412"/>
            <a:ext cx="8072120" cy="5462588"/>
          </a:xfrm>
        </p:spPr>
        <p:txBody>
          <a:bodyPr>
            <a:normAutofit/>
          </a:bodyPr>
          <a:lstStyle/>
          <a:p>
            <a:pPr marL="482600" indent="-457200" algn="l">
              <a:buFont typeface="Arial" panose="020B0604020202020204" pitchFamily="34" charset="0"/>
              <a:buChar char="•"/>
            </a:pPr>
            <a:r>
              <a:rPr lang="en-GB" b="0" i="0" dirty="0">
                <a:solidFill>
                  <a:srgbClr val="1D1D1D"/>
                </a:solidFill>
                <a:effectLst/>
                <a:latin typeface="Figtree"/>
              </a:rPr>
              <a:t>They feel </a:t>
            </a:r>
            <a:r>
              <a:rPr lang="en-GB" b="1" i="0" dirty="0">
                <a:solidFill>
                  <a:srgbClr val="1D1D1D"/>
                </a:solidFill>
                <a:effectLst/>
                <a:latin typeface="Figtree"/>
              </a:rPr>
              <a:t>more secure and develop deep bonds </a:t>
            </a:r>
            <a:r>
              <a:rPr lang="en-GB" b="0" i="0" dirty="0">
                <a:solidFill>
                  <a:srgbClr val="1D1D1D"/>
                </a:solidFill>
                <a:effectLst/>
                <a:latin typeface="Figtree"/>
              </a:rPr>
              <a:t>with parents/​carers.</a:t>
            </a:r>
          </a:p>
          <a:p>
            <a:pPr marL="482600" indent="-457200" algn="l">
              <a:buFont typeface="Arial" panose="020B0604020202020204" pitchFamily="34" charset="0"/>
              <a:buChar char="•"/>
            </a:pPr>
            <a:r>
              <a:rPr lang="en-GB" b="0" i="0" dirty="0">
                <a:solidFill>
                  <a:srgbClr val="1D1D1D"/>
                </a:solidFill>
                <a:effectLst/>
                <a:latin typeface="Figtree"/>
              </a:rPr>
              <a:t>They have </a:t>
            </a:r>
            <a:r>
              <a:rPr lang="en-GB" b="1" i="0" dirty="0">
                <a:solidFill>
                  <a:srgbClr val="1D1D1D"/>
                </a:solidFill>
                <a:effectLst/>
                <a:latin typeface="Figtree"/>
              </a:rPr>
              <a:t>healthy routines and habits.</a:t>
            </a:r>
            <a:endParaRPr lang="en-GB" b="0" i="0" dirty="0">
              <a:solidFill>
                <a:srgbClr val="1D1D1D"/>
              </a:solidFill>
              <a:effectLst/>
              <a:latin typeface="Figtree"/>
            </a:endParaRPr>
          </a:p>
          <a:p>
            <a:pPr marL="482600" indent="-457200" algn="l">
              <a:buFont typeface="Arial" panose="020B0604020202020204" pitchFamily="34" charset="0"/>
              <a:buChar char="•"/>
            </a:pPr>
            <a:r>
              <a:rPr lang="en-GB" b="0" i="0" dirty="0">
                <a:solidFill>
                  <a:srgbClr val="1D1D1D"/>
                </a:solidFill>
                <a:effectLst/>
                <a:latin typeface="Figtree"/>
              </a:rPr>
              <a:t>They have </a:t>
            </a:r>
            <a:r>
              <a:rPr lang="en-GB" b="1" i="0" dirty="0">
                <a:solidFill>
                  <a:srgbClr val="1D1D1D"/>
                </a:solidFill>
                <a:effectLst/>
                <a:latin typeface="Figtree"/>
              </a:rPr>
              <a:t>better socio-emotional skills.</a:t>
            </a:r>
            <a:endParaRPr lang="en-GB" b="0" i="0" dirty="0">
              <a:solidFill>
                <a:srgbClr val="1D1D1D"/>
              </a:solidFill>
              <a:effectLst/>
              <a:latin typeface="Figtree"/>
            </a:endParaRPr>
          </a:p>
          <a:p>
            <a:pPr marL="482600" indent="-457200" algn="l">
              <a:buFont typeface="Arial" panose="020B0604020202020204" pitchFamily="34" charset="0"/>
              <a:buChar char="•"/>
            </a:pPr>
            <a:r>
              <a:rPr lang="en-GB" b="0" i="0" dirty="0">
                <a:solidFill>
                  <a:srgbClr val="1D1D1D"/>
                </a:solidFill>
                <a:effectLst/>
                <a:latin typeface="Figtree"/>
              </a:rPr>
              <a:t>They have</a:t>
            </a:r>
            <a:r>
              <a:rPr lang="en-GB" b="1" i="0" dirty="0">
                <a:solidFill>
                  <a:srgbClr val="1D1D1D"/>
                </a:solidFill>
                <a:effectLst/>
                <a:latin typeface="Figtree"/>
              </a:rPr>
              <a:t> better mental wellbeing and self</a:t>
            </a:r>
            <a:r>
              <a:rPr lang="en-GB" b="1" dirty="0">
                <a:solidFill>
                  <a:srgbClr val="1D1D1D"/>
                </a:solidFill>
                <a:latin typeface="Figtree"/>
              </a:rPr>
              <a:t> </a:t>
            </a:r>
            <a:r>
              <a:rPr lang="en-GB" b="1" i="0" dirty="0">
                <a:solidFill>
                  <a:srgbClr val="1D1D1D"/>
                </a:solidFill>
                <a:effectLst/>
                <a:latin typeface="Figtree"/>
              </a:rPr>
              <a:t>esteem</a:t>
            </a:r>
            <a:r>
              <a:rPr lang="en-GB" b="0" i="0" dirty="0">
                <a:solidFill>
                  <a:srgbClr val="1D1D1D"/>
                </a:solidFill>
                <a:effectLst/>
                <a:latin typeface="Figtree"/>
              </a:rPr>
              <a:t>.</a:t>
            </a:r>
          </a:p>
          <a:p>
            <a:pPr marL="25400" indent="0" algn="l"/>
            <a:endParaRPr lang="en-GB" b="0" i="0" dirty="0">
              <a:solidFill>
                <a:srgbClr val="1D1D1D"/>
              </a:solidFill>
              <a:effectLst/>
              <a:latin typeface="Figtree"/>
            </a:endParaRPr>
          </a:p>
          <a:p>
            <a:pPr marL="25400" indent="0" algn="l"/>
            <a:r>
              <a:rPr lang="en-GB" sz="1800" b="0" i="0" dirty="0">
                <a:solidFill>
                  <a:srgbClr val="1D1D1D"/>
                </a:solidFill>
                <a:effectLst/>
                <a:latin typeface="Figtree"/>
              </a:rPr>
              <a:t>More info (particularly why we’re pushing it with our older children!):</a:t>
            </a:r>
          </a:p>
          <a:p>
            <a:pPr marL="25400" indent="0" algn="l"/>
            <a:r>
              <a:rPr lang="en-GB" sz="1800" b="0" i="0" dirty="0">
                <a:solidFill>
                  <a:srgbClr val="1D1D1D"/>
                </a:solidFill>
                <a:effectLst/>
                <a:latin typeface="Figtree"/>
                <a:hlinkClick r:id="rId2"/>
              </a:rPr>
              <a:t>https://www.scholastic.com/content/corp-home/kids-and-family-reading-report/key-findings.html?appesp=CORP/intraapp/202411//txtl/keyFindings/kfrr//////</a:t>
            </a:r>
            <a:r>
              <a:rPr lang="en-GB" sz="1800" b="0" i="0" dirty="0">
                <a:solidFill>
                  <a:srgbClr val="1D1D1D"/>
                </a:solidFill>
                <a:effectLst/>
                <a:latin typeface="Figtree"/>
              </a:rPr>
              <a:t> </a:t>
            </a:r>
          </a:p>
          <a:p>
            <a:endParaRPr lang="en-GB" dirty="0"/>
          </a:p>
        </p:txBody>
      </p:sp>
    </p:spTree>
    <p:extLst>
      <p:ext uri="{BB962C8B-B14F-4D97-AF65-F5344CB8AC3E}">
        <p14:creationId xmlns:p14="http://schemas.microsoft.com/office/powerpoint/2010/main" val="3811511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2"/>
          <p:cNvSpPr txBox="1">
            <a:spLocks noGrp="1"/>
          </p:cNvSpPr>
          <p:nvPr>
            <p:ph type="title"/>
          </p:nvPr>
        </p:nvSpPr>
        <p:spPr>
          <a:xfrm>
            <a:off x="457200" y="274638"/>
            <a:ext cx="8229600" cy="6250706"/>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ts val="4400"/>
              <a:buFont typeface="Calibri"/>
              <a:buNone/>
            </a:pPr>
            <a:r>
              <a:rPr lang="en-GB" b="1" dirty="0">
                <a:latin typeface="Calibri" panose="020F0502020204030204" pitchFamily="34" charset="0"/>
                <a:ea typeface="Calibri" panose="020F0502020204030204" pitchFamily="34" charset="0"/>
                <a:cs typeface="Calibri" panose="020F0502020204030204" pitchFamily="34" charset="0"/>
                <a:sym typeface="Calibri"/>
              </a:rPr>
              <a:t>How often are books changed?</a:t>
            </a:r>
            <a:br>
              <a:rPr lang="en-GB" dirty="0">
                <a:latin typeface="Calibri" panose="020F0502020204030204" pitchFamily="34" charset="0"/>
                <a:ea typeface="Calibri" panose="020F0502020204030204" pitchFamily="34" charset="0"/>
                <a:cs typeface="Calibri" panose="020F0502020204030204" pitchFamily="34" charset="0"/>
                <a:sym typeface="Arial"/>
              </a:rPr>
            </a:br>
            <a:br>
              <a:rPr lang="en-GB" dirty="0">
                <a:latin typeface="Calibri" panose="020F0502020204030204" pitchFamily="34" charset="0"/>
                <a:ea typeface="Calibri" panose="020F0502020204030204" pitchFamily="34" charset="0"/>
                <a:cs typeface="Calibri" panose="020F0502020204030204" pitchFamily="34" charset="0"/>
                <a:sym typeface="Arial"/>
              </a:rPr>
            </a:br>
            <a:r>
              <a:rPr lang="en-GB" sz="3600" dirty="0">
                <a:latin typeface="Calibri" panose="020F0502020204030204" pitchFamily="34" charset="0"/>
                <a:ea typeface="Calibri" panose="020F0502020204030204" pitchFamily="34" charset="0"/>
                <a:cs typeface="Calibri" panose="020F0502020204030204" pitchFamily="34" charset="0"/>
                <a:sym typeface="Arial"/>
              </a:rPr>
              <a:t>Reading books are changed on a Friday (most of the time unless we can’t fit it in)</a:t>
            </a:r>
            <a:br>
              <a:rPr lang="en-GB" sz="3600" dirty="0">
                <a:latin typeface="Calibri" panose="020F0502020204030204" pitchFamily="34" charset="0"/>
                <a:ea typeface="Calibri" panose="020F0502020204030204" pitchFamily="34" charset="0"/>
                <a:cs typeface="Calibri" panose="020F0502020204030204" pitchFamily="34" charset="0"/>
                <a:sym typeface="Arial"/>
              </a:rPr>
            </a:br>
            <a:br>
              <a:rPr lang="en-GB" sz="3600" dirty="0">
                <a:latin typeface="Calibri" panose="020F0502020204030204" pitchFamily="34" charset="0"/>
                <a:ea typeface="Calibri" panose="020F0502020204030204" pitchFamily="34" charset="0"/>
                <a:cs typeface="Calibri" panose="020F0502020204030204" pitchFamily="34" charset="0"/>
                <a:sym typeface="Arial"/>
              </a:rPr>
            </a:br>
            <a:r>
              <a:rPr lang="en-GB" sz="3600" dirty="0">
                <a:latin typeface="Calibri" panose="020F0502020204030204" pitchFamily="34" charset="0"/>
                <a:ea typeface="Calibri" panose="020F0502020204030204" pitchFamily="34" charset="0"/>
                <a:cs typeface="Calibri" panose="020F0502020204030204" pitchFamily="34" charset="0"/>
                <a:sym typeface="Arial"/>
              </a:rPr>
              <a:t>Reading books more than once can support fluency and improves comprehension.</a:t>
            </a:r>
            <a:br>
              <a:rPr lang="en-GB" sz="3600" dirty="0">
                <a:latin typeface="Calibri" panose="020F0502020204030204" pitchFamily="34" charset="0"/>
                <a:ea typeface="Calibri" panose="020F0502020204030204" pitchFamily="34" charset="0"/>
                <a:cs typeface="Calibri" panose="020F0502020204030204" pitchFamily="34" charset="0"/>
                <a:sym typeface="Arial"/>
              </a:rPr>
            </a:br>
            <a:br>
              <a:rPr lang="en-GB" sz="3600" dirty="0">
                <a:latin typeface="Calibri" panose="020F0502020204030204" pitchFamily="34" charset="0"/>
                <a:ea typeface="Calibri" panose="020F0502020204030204" pitchFamily="34" charset="0"/>
                <a:cs typeface="Calibri" panose="020F0502020204030204" pitchFamily="34" charset="0"/>
                <a:sym typeface="Arial"/>
              </a:rPr>
            </a:br>
            <a:r>
              <a:rPr lang="en-GB" sz="3600" dirty="0">
                <a:latin typeface="Calibri" panose="020F0502020204030204" pitchFamily="34" charset="0"/>
                <a:ea typeface="Calibri" panose="020F0502020204030204" pitchFamily="34" charset="0"/>
                <a:cs typeface="Calibri" panose="020F0502020204030204" pitchFamily="34" charset="0"/>
                <a:sym typeface="Arial"/>
              </a:rPr>
              <a:t> Children are also welcome to read other books from home/library books if they finish their banded book.</a:t>
            </a:r>
            <a:endParaRPr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3"/>
          <p:cNvSpPr txBox="1">
            <a:spLocks noGrp="1"/>
          </p:cNvSpPr>
          <p:nvPr>
            <p:ph type="title"/>
          </p:nvPr>
        </p:nvSpPr>
        <p:spPr>
          <a:xfrm>
            <a:off x="493204" y="476672"/>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4800"/>
              <a:buFont typeface="Calibri"/>
              <a:buNone/>
            </a:pPr>
            <a:r>
              <a:rPr lang="en-GB" sz="3600" b="1" dirty="0"/>
              <a:t>How often will my child be read with in school?</a:t>
            </a:r>
            <a:endParaRPr sz="3200" dirty="0"/>
          </a:p>
        </p:txBody>
      </p:sp>
      <p:sp>
        <p:nvSpPr>
          <p:cNvPr id="161" name="Google Shape;161;p13"/>
          <p:cNvSpPr txBox="1"/>
          <p:nvPr/>
        </p:nvSpPr>
        <p:spPr>
          <a:xfrm>
            <a:off x="493204" y="1619672"/>
            <a:ext cx="8264716" cy="69249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solidFill>
                  <a:schemeClr val="dk1"/>
                </a:solidFill>
                <a:latin typeface="Calibri"/>
                <a:ea typeface="Calibri"/>
                <a:cs typeface="Calibri"/>
                <a:sym typeface="Calibri"/>
              </a:rPr>
              <a:t>We will be aiming to read with all children twice across a half term, but this may be more for some.</a:t>
            </a:r>
          </a:p>
          <a:p>
            <a:pPr marL="0" marR="0" lvl="0" indent="0" algn="ctr" rtl="0">
              <a:spcBef>
                <a:spcPts val="0"/>
              </a:spcBef>
              <a:spcAft>
                <a:spcPts val="0"/>
              </a:spcAft>
              <a:buNone/>
            </a:pPr>
            <a:endParaRPr lang="en-GB" sz="3200" dirty="0">
              <a:solidFill>
                <a:schemeClr val="dk1"/>
              </a:solidFill>
              <a:latin typeface="Calibri"/>
              <a:ea typeface="Calibri"/>
              <a:cs typeface="Calibri"/>
              <a:sym typeface="Calibri"/>
            </a:endParaRPr>
          </a:p>
          <a:p>
            <a:pPr marL="0" marR="0" lvl="0" indent="0" algn="ctr" rtl="0">
              <a:spcBef>
                <a:spcPts val="0"/>
              </a:spcBef>
              <a:spcAft>
                <a:spcPts val="0"/>
              </a:spcAft>
              <a:buNone/>
            </a:pPr>
            <a:r>
              <a:rPr lang="en-GB" sz="3200" dirty="0">
                <a:solidFill>
                  <a:schemeClr val="dk1"/>
                </a:solidFill>
                <a:latin typeface="Calibri"/>
                <a:ea typeface="Calibri"/>
                <a:cs typeface="Calibri"/>
                <a:sym typeface="Calibri"/>
              </a:rPr>
              <a:t>If you feel your child is ready to move up, I am happy to read with them to check. Please be assured that we are all incredibly experienced with book banding and always want children to move up if they can. We will never hold them back!</a:t>
            </a:r>
            <a:endParaRPr sz="1050" dirty="0"/>
          </a:p>
          <a:p>
            <a:pPr marL="0" marR="0" lvl="0" indent="0" algn="ctr" rtl="0">
              <a:spcBef>
                <a:spcPts val="0"/>
              </a:spcBef>
              <a:spcAft>
                <a:spcPts val="0"/>
              </a:spcAft>
              <a:buNone/>
            </a:pPr>
            <a:endParaRPr sz="4400" dirty="0">
              <a:solidFill>
                <a:schemeClr val="dk1"/>
              </a:solidFill>
              <a:latin typeface="Calibri"/>
              <a:ea typeface="Calibri"/>
              <a:cs typeface="Calibri"/>
              <a:sym typeface="Calibri"/>
            </a:endParaRPr>
          </a:p>
          <a:p>
            <a:pPr marL="0" marR="0" lvl="0" indent="0" algn="ctr" rtl="0">
              <a:spcBef>
                <a:spcPts val="0"/>
              </a:spcBef>
              <a:spcAft>
                <a:spcPts val="0"/>
              </a:spcAft>
              <a:buNone/>
            </a:pPr>
            <a:endParaRPr sz="44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4"/>
          <p:cNvSpPr txBox="1">
            <a:spLocks noGrp="1"/>
          </p:cNvSpPr>
          <p:nvPr>
            <p:ph type="title"/>
          </p:nvPr>
        </p:nvSpPr>
        <p:spPr>
          <a:xfrm>
            <a:off x="457200" y="548680"/>
            <a:ext cx="8229600" cy="70609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b="1"/>
              <a:t>Why Whole Class Reading?</a:t>
            </a:r>
            <a:endParaRPr/>
          </a:p>
        </p:txBody>
      </p:sp>
      <p:sp>
        <p:nvSpPr>
          <p:cNvPr id="167" name="Google Shape;167;p14"/>
          <p:cNvSpPr txBox="1"/>
          <p:nvPr/>
        </p:nvSpPr>
        <p:spPr>
          <a:xfrm>
            <a:off x="107504" y="1628800"/>
            <a:ext cx="8928992" cy="572460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3200" dirty="0">
                <a:solidFill>
                  <a:schemeClr val="dk1"/>
                </a:solidFill>
                <a:latin typeface="Calibri"/>
                <a:ea typeface="Calibri"/>
                <a:cs typeface="Calibri"/>
                <a:sym typeface="Arial"/>
              </a:rPr>
              <a:t>Teaching the whole class instead means that all pupils can read with the teacher more often, moving faster through more or longer texts and benefiting from the teacher’s expert explanations, modelling, questioning and feedback.</a:t>
            </a:r>
            <a:endParaRPr lang="en-US" sz="3200">
              <a:solidFill>
                <a:schemeClr val="dk1"/>
              </a:solidFill>
              <a:latin typeface="Calibri"/>
              <a:ea typeface="Calibri"/>
              <a:cs typeface="Calibri"/>
            </a:endParaRPr>
          </a:p>
          <a:p>
            <a:pPr marL="0" marR="0" lvl="0" indent="0" algn="ctr" rtl="0">
              <a:spcBef>
                <a:spcPts val="0"/>
              </a:spcBef>
              <a:spcAft>
                <a:spcPts val="0"/>
              </a:spcAft>
              <a:buNone/>
            </a:pPr>
            <a:r>
              <a:rPr lang="en-GB" sz="3200" dirty="0">
                <a:solidFill>
                  <a:schemeClr val="dk1"/>
                </a:solidFill>
                <a:latin typeface="Calibri"/>
                <a:ea typeface="Calibri"/>
                <a:cs typeface="Calibri"/>
                <a:sym typeface="Arial"/>
              </a:rPr>
              <a:t>Explicit focus can be placed on different reading skills each lesson. </a:t>
            </a:r>
            <a:endParaRPr sz="3200">
              <a:solidFill>
                <a:schemeClr val="dk1"/>
              </a:solidFill>
              <a:latin typeface="Calibri"/>
              <a:ea typeface="Calibri"/>
              <a:cs typeface="Calibri"/>
            </a:endParaRPr>
          </a:p>
          <a:p>
            <a:pPr marL="0" marR="0" lvl="0" indent="0" algn="ctr" rtl="0">
              <a:spcBef>
                <a:spcPts val="0"/>
              </a:spcBef>
              <a:spcAft>
                <a:spcPts val="0"/>
              </a:spcAft>
              <a:buNone/>
            </a:pPr>
            <a:endParaRPr sz="3200" dirty="0">
              <a:solidFill>
                <a:schemeClr val="dk1"/>
              </a:solidFill>
              <a:latin typeface="Calibri"/>
              <a:ea typeface="Calibri"/>
              <a:cs typeface="Calibri"/>
            </a:endParaRPr>
          </a:p>
          <a:p>
            <a:pPr marL="0" marR="0" lvl="0" indent="0" algn="ctr" rtl="0">
              <a:spcBef>
                <a:spcPts val="0"/>
              </a:spcBef>
              <a:spcAft>
                <a:spcPts val="0"/>
              </a:spcAft>
              <a:buNone/>
            </a:pPr>
            <a:r>
              <a:rPr lang="en-GB" sz="3200" dirty="0">
                <a:solidFill>
                  <a:schemeClr val="dk1"/>
                </a:solidFill>
                <a:latin typeface="Calibri"/>
                <a:ea typeface="Calibri"/>
                <a:cs typeface="Calibri"/>
                <a:sym typeface="Arial"/>
              </a:rPr>
              <a:t>Children can share ideas with their peers and have the opportunity to ask their own questions. </a:t>
            </a:r>
            <a:endParaRPr sz="3200">
              <a:solidFill>
                <a:schemeClr val="dk1"/>
              </a:solidFill>
              <a:latin typeface="Calibri"/>
              <a:ea typeface="Calibri"/>
              <a:cs typeface="Calibri"/>
            </a:endParaRPr>
          </a:p>
          <a:p>
            <a:pPr marL="0" marR="0" lvl="0" indent="0" algn="ctr" rtl="0">
              <a:spcBef>
                <a:spcPts val="0"/>
              </a:spcBef>
              <a:spcAft>
                <a:spcPts val="0"/>
              </a:spcAft>
              <a:buNone/>
            </a:pPr>
            <a:endParaRPr sz="2800">
              <a:solidFill>
                <a:schemeClr val="dk1"/>
              </a:solidFill>
              <a:latin typeface="Arial"/>
              <a:ea typeface="Arial"/>
              <a:cs typeface="Arial"/>
              <a:sym typeface="Arial"/>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5"/>
          <p:cNvSpPr txBox="1">
            <a:spLocks noGrp="1"/>
          </p:cNvSpPr>
          <p:nvPr>
            <p:ph type="title"/>
          </p:nvPr>
        </p:nvSpPr>
        <p:spPr>
          <a:xfrm>
            <a:off x="1092200" y="2480960"/>
            <a:ext cx="6959600" cy="7804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9600"/>
              <a:buFont typeface="Arial"/>
              <a:buNone/>
            </a:pPr>
            <a:r>
              <a:rPr lang="en-GB" sz="6600" dirty="0">
                <a:latin typeface="Arial"/>
                <a:ea typeface="Arial"/>
                <a:cs typeface="Arial"/>
                <a:sym typeface="Arial"/>
              </a:rPr>
              <a:t>English</a:t>
            </a:r>
            <a:endParaRPr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6"/>
          <p:cNvSpPr txBox="1">
            <a:spLocks noGrp="1"/>
          </p:cNvSpPr>
          <p:nvPr>
            <p:ph type="title"/>
          </p:nvPr>
        </p:nvSpPr>
        <p:spPr>
          <a:xfrm>
            <a:off x="467544" y="-99392"/>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alibri"/>
              <a:buNone/>
            </a:pPr>
            <a:r>
              <a:rPr lang="en-GB" sz="4000" b="1"/>
              <a:t>Audience and Purpose</a:t>
            </a:r>
            <a:endParaRPr/>
          </a:p>
        </p:txBody>
      </p:sp>
      <p:sp>
        <p:nvSpPr>
          <p:cNvPr id="178" name="Google Shape;178;p16"/>
          <p:cNvSpPr txBox="1"/>
          <p:nvPr/>
        </p:nvSpPr>
        <p:spPr>
          <a:xfrm>
            <a:off x="225860" y="821691"/>
            <a:ext cx="8712968" cy="60016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In English, we focus on the Audience and Purpose of a text. </a:t>
            </a:r>
            <a:endParaRPr dirty="0"/>
          </a:p>
          <a:p>
            <a:pPr marL="0" marR="0" lvl="0" indent="0" algn="l" rtl="0">
              <a:spcBef>
                <a:spcPts val="0"/>
              </a:spcBef>
              <a:spcAft>
                <a:spcPts val="0"/>
              </a:spcAft>
              <a:buNone/>
            </a:pPr>
            <a:endParaRPr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3200" dirty="0">
                <a:solidFill>
                  <a:schemeClr val="dk1"/>
                </a:solidFill>
                <a:latin typeface="Calibri"/>
                <a:ea typeface="Calibri"/>
                <a:cs typeface="Calibri"/>
                <a:sym typeface="Calibri"/>
              </a:rPr>
              <a:t>The main purposes are: To entertain, to inform and to persuade, but there are so many others!</a:t>
            </a:r>
            <a:endParaRPr dirty="0"/>
          </a:p>
          <a:p>
            <a:pPr marL="0" marR="0" lvl="0" indent="0" algn="l" rtl="0">
              <a:spcBef>
                <a:spcPts val="0"/>
              </a:spcBef>
              <a:spcAft>
                <a:spcPts val="0"/>
              </a:spcAft>
              <a:buNone/>
            </a:pPr>
            <a:endParaRPr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3200" dirty="0">
                <a:solidFill>
                  <a:schemeClr val="dk1"/>
                </a:solidFill>
                <a:latin typeface="Calibri"/>
                <a:ea typeface="Calibri"/>
                <a:cs typeface="Calibri"/>
                <a:sym typeface="Calibri"/>
              </a:rPr>
              <a:t>Our lessons will be based around exploring texts and learning how to write for our audience and purpose. </a:t>
            </a:r>
            <a:endParaRPr dirty="0"/>
          </a:p>
          <a:p>
            <a:pPr marL="0" marR="0" lvl="0" indent="0" algn="l" rtl="0">
              <a:spcBef>
                <a:spcPts val="0"/>
              </a:spcBef>
              <a:spcAft>
                <a:spcPts val="0"/>
              </a:spcAft>
              <a:buNone/>
            </a:pPr>
            <a:endParaRPr sz="32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3200" dirty="0">
                <a:solidFill>
                  <a:schemeClr val="dk1"/>
                </a:solidFill>
                <a:latin typeface="Calibri"/>
                <a:ea typeface="Calibri"/>
                <a:cs typeface="Calibri"/>
                <a:sym typeface="Calibri"/>
              </a:rPr>
              <a:t>A successful piece of writing will meet the intended audience and purpose.</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17"/>
          <p:cNvSpPr txBox="1">
            <a:spLocks noGrp="1"/>
          </p:cNvSpPr>
          <p:nvPr>
            <p:ph type="title"/>
          </p:nvPr>
        </p:nvSpPr>
        <p:spPr>
          <a:xfrm>
            <a:off x="395536" y="764704"/>
            <a:ext cx="8229600" cy="136815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9600"/>
              <a:buFont typeface="Arial"/>
              <a:buNone/>
            </a:pPr>
            <a:r>
              <a:rPr lang="en-GB" sz="9600">
                <a:latin typeface="Arial"/>
                <a:ea typeface="Arial"/>
                <a:cs typeface="Arial"/>
                <a:sym typeface="Arial"/>
              </a:rPr>
              <a:t>Maths</a:t>
            </a:r>
            <a:endParaRPr/>
          </a:p>
        </p:txBody>
      </p:sp>
      <p:pic>
        <p:nvPicPr>
          <p:cNvPr id="184" name="Google Shape;184;p17"/>
          <p:cNvPicPr preferRelativeResize="0"/>
          <p:nvPr/>
        </p:nvPicPr>
        <p:blipFill rotWithShape="1">
          <a:blip r:embed="rId3">
            <a:alphaModFix/>
          </a:blip>
          <a:srcRect/>
          <a:stretch/>
        </p:blipFill>
        <p:spPr>
          <a:xfrm>
            <a:off x="700336" y="3140968"/>
            <a:ext cx="7620000" cy="25431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8"/>
          <p:cNvSpPr txBox="1">
            <a:spLocks noGrp="1"/>
          </p:cNvSpPr>
          <p:nvPr>
            <p:ph type="title"/>
          </p:nvPr>
        </p:nvSpPr>
        <p:spPr>
          <a:xfrm>
            <a:off x="457200" y="274638"/>
            <a:ext cx="8229600" cy="6178698"/>
          </a:xfrm>
          <a:prstGeom prst="rect">
            <a:avLst/>
          </a:prstGeom>
          <a:noFill/>
          <a:ln>
            <a:noFill/>
          </a:ln>
        </p:spPr>
        <p:txBody>
          <a:bodyPr spcFirstLastPara="1" wrap="square" lIns="91425" tIns="45700" rIns="91425" bIns="45700" anchor="ctr" anchorCtr="0">
            <a:noAutofit/>
          </a:bodyPr>
          <a:lstStyle/>
          <a:p>
            <a:pPr lvl="0">
              <a:buSzPts val="4000"/>
            </a:pPr>
            <a:br>
              <a:rPr lang="en-GB" sz="4000" b="1" dirty="0">
                <a:latin typeface="Arial"/>
                <a:ea typeface="Arial"/>
                <a:cs typeface="Arial"/>
                <a:sym typeface="Arial"/>
              </a:rPr>
            </a:br>
            <a:r>
              <a:rPr lang="en-GB" sz="4000" b="1" dirty="0">
                <a:sym typeface="Arial"/>
              </a:rPr>
              <a:t>How will maths be taught?</a:t>
            </a:r>
            <a:br>
              <a:rPr lang="en-GB" sz="3200" dirty="0"/>
            </a:br>
            <a:br>
              <a:rPr lang="en-GB" sz="3600" dirty="0"/>
            </a:br>
            <a:r>
              <a:rPr lang="en-GB" sz="3200" dirty="0">
                <a:sym typeface="Arial"/>
              </a:rPr>
              <a:t>We will be following the year plan from White Rose Maths, with the majority of planning being done using the WRM schemes of learning.</a:t>
            </a:r>
            <a:br>
              <a:rPr lang="en-GB" sz="3200" dirty="0"/>
            </a:br>
            <a:br>
              <a:rPr lang="en-GB" sz="3200" dirty="0"/>
            </a:br>
            <a:r>
              <a:rPr lang="en-GB" sz="3200" dirty="0">
                <a:sym typeface="Arial"/>
              </a:rPr>
              <a:t>These are free to access online if you would like to see how we teach certain concepts.</a:t>
            </a:r>
            <a:br>
              <a:rPr lang="en-GB" sz="3200" dirty="0"/>
            </a:br>
            <a:br>
              <a:rPr lang="en-GB" sz="3200" dirty="0"/>
            </a:br>
            <a:r>
              <a:rPr lang="en-GB" sz="3200" dirty="0">
                <a:sym typeface="Arial"/>
              </a:rPr>
              <a:t> We are lucky to have a spare classroom to split into, so some of our lessons will be split by year group. </a:t>
            </a:r>
            <a:br>
              <a:rPr lang="en-GB" sz="3200" dirty="0">
                <a:latin typeface="Arial"/>
                <a:ea typeface="Arial"/>
                <a:cs typeface="Arial"/>
                <a:sym typeface="Arial"/>
              </a:rPr>
            </a:br>
            <a:endParaRPr sz="3200" dirty="0">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800"/>
              <a:buFont typeface="Calibri"/>
              <a:buNone/>
            </a:pPr>
            <a:r>
              <a:rPr lang="en-GB" sz="4800" b="1"/>
              <a:t>Manipulatives</a:t>
            </a:r>
            <a:endParaRPr sz="4000" b="1"/>
          </a:p>
        </p:txBody>
      </p:sp>
      <p:pic>
        <p:nvPicPr>
          <p:cNvPr id="195" name="Google Shape;195;p19"/>
          <p:cNvPicPr preferRelativeResize="0"/>
          <p:nvPr/>
        </p:nvPicPr>
        <p:blipFill rotWithShape="1">
          <a:blip r:embed="rId3">
            <a:alphaModFix/>
          </a:blip>
          <a:srcRect/>
          <a:stretch/>
        </p:blipFill>
        <p:spPr>
          <a:xfrm>
            <a:off x="5364088" y="2060848"/>
            <a:ext cx="3712468" cy="3601978"/>
          </a:xfrm>
          <a:prstGeom prst="rect">
            <a:avLst/>
          </a:prstGeom>
          <a:noFill/>
          <a:ln>
            <a:noFill/>
          </a:ln>
        </p:spPr>
      </p:pic>
      <p:sp>
        <p:nvSpPr>
          <p:cNvPr id="196" name="Google Shape;196;p19"/>
          <p:cNvSpPr txBox="1"/>
          <p:nvPr/>
        </p:nvSpPr>
        <p:spPr>
          <a:xfrm>
            <a:off x="179512" y="1417638"/>
            <a:ext cx="5184576" cy="501675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Manipulatives and resources are a key part of learning in maths and should not be seen as a negative. </a:t>
            </a:r>
            <a:endParaRPr/>
          </a:p>
          <a:p>
            <a:pPr marL="0" marR="0" lvl="0" indent="0" algn="l" rtl="0">
              <a:spcBef>
                <a:spcPts val="0"/>
              </a:spcBef>
              <a:spcAft>
                <a:spcPts val="0"/>
              </a:spcAft>
              <a:buNone/>
            </a:pPr>
            <a:endParaRPr sz="3200">
              <a:solidFill>
                <a:schemeClr val="dk1"/>
              </a:solidFill>
              <a:latin typeface="Calibri"/>
              <a:ea typeface="Calibri"/>
              <a:cs typeface="Calibri"/>
              <a:sym typeface="Calibri"/>
            </a:endParaRPr>
          </a:p>
          <a:p>
            <a:pPr marL="0" marR="0" lvl="0" indent="0" algn="l" rtl="0">
              <a:spcBef>
                <a:spcPts val="0"/>
              </a:spcBef>
              <a:spcAft>
                <a:spcPts val="0"/>
              </a:spcAft>
              <a:buNone/>
            </a:pPr>
            <a:r>
              <a:rPr lang="en-GB" sz="3200">
                <a:solidFill>
                  <a:schemeClr val="dk1"/>
                </a:solidFill>
                <a:latin typeface="Calibri"/>
                <a:ea typeface="Calibri"/>
                <a:cs typeface="Calibri"/>
                <a:sym typeface="Calibri"/>
              </a:rPr>
              <a:t>All children will be encouraged to use manipulatives as much as possible to support their learning.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21"/>
          <p:cNvSpPr txBox="1">
            <a:spLocks noGrp="1"/>
          </p:cNvSpPr>
          <p:nvPr>
            <p:ph type="title"/>
          </p:nvPr>
        </p:nvSpPr>
        <p:spPr>
          <a:xfrm>
            <a:off x="457200" y="274638"/>
            <a:ext cx="8229600" cy="171420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b="1" dirty="0"/>
              <a:t>History and Geography </a:t>
            </a:r>
            <a:br>
              <a:rPr lang="en-GB" dirty="0"/>
            </a:br>
            <a:r>
              <a:rPr lang="en-GB" dirty="0"/>
              <a:t>New Curriculum – Year D</a:t>
            </a:r>
            <a:endParaRPr dirty="0"/>
          </a:p>
        </p:txBody>
      </p:sp>
      <p:sp>
        <p:nvSpPr>
          <p:cNvPr id="207" name="Google Shape;207;p21"/>
          <p:cNvSpPr txBox="1"/>
          <p:nvPr/>
        </p:nvSpPr>
        <p:spPr>
          <a:xfrm>
            <a:off x="457200" y="1866920"/>
            <a:ext cx="8424936" cy="39702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solidFill>
                  <a:schemeClr val="dk1"/>
                </a:solidFill>
                <a:latin typeface="Calibri"/>
                <a:ea typeface="Calibri"/>
                <a:cs typeface="Calibri"/>
                <a:sym typeface="Calibri"/>
              </a:rPr>
              <a:t>Each KS2 class will study the same unit of work.</a:t>
            </a:r>
            <a:endParaRPr lang="en-GB" sz="2800" dirty="0">
              <a:solidFill>
                <a:schemeClr val="dk1"/>
              </a:solidFill>
              <a:latin typeface="Calibri"/>
              <a:ea typeface="Calibri"/>
              <a:cs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ea typeface="Calibri"/>
                <a:cs typeface="Calibri"/>
                <a:sym typeface="Calibri"/>
              </a:rPr>
              <a:t>This will then be explored at different levels based on the age group, with key questions being the focus for enquiry-based learning. We build our board up as we go, adding key information, vocabulary, pictures and questions.</a:t>
            </a:r>
            <a:endParaRPr dirty="0"/>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ea typeface="Calibri"/>
                <a:cs typeface="Calibri"/>
                <a:sym typeface="Calibri"/>
              </a:rPr>
              <a:t>Our first History enquiry question is: </a:t>
            </a:r>
            <a:endParaRPr lang="en-GB" sz="2800" dirty="0">
              <a:solidFill>
                <a:schemeClr val="dk1"/>
              </a:solidFill>
              <a:latin typeface="Calibri"/>
              <a:ea typeface="Calibri"/>
              <a:cs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2"/>
          <p:cNvSpPr txBox="1">
            <a:spLocks noGrp="1"/>
          </p:cNvSpPr>
          <p:nvPr>
            <p:ph type="title"/>
          </p:nvPr>
        </p:nvSpPr>
        <p:spPr>
          <a:xfrm>
            <a:off x="457200" y="1412776"/>
            <a:ext cx="8229600" cy="3096344"/>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9600"/>
              <a:buFont typeface="Arial"/>
              <a:buNone/>
            </a:pPr>
            <a:r>
              <a:rPr lang="en-GB" sz="7200" dirty="0">
                <a:latin typeface="Arial"/>
                <a:ea typeface="Arial"/>
                <a:cs typeface="Arial"/>
                <a:sym typeface="Arial"/>
              </a:rPr>
              <a:t>Homework</a:t>
            </a:r>
            <a:endParaRPr sz="3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23"/>
          <p:cNvSpPr txBox="1">
            <a:spLocks noGrp="1"/>
          </p:cNvSpPr>
          <p:nvPr>
            <p:ph type="title"/>
          </p:nvPr>
        </p:nvSpPr>
        <p:spPr>
          <a:xfrm>
            <a:off x="467544" y="1628800"/>
            <a:ext cx="8229600" cy="5112568"/>
          </a:xfrm>
          <a:prstGeom prst="rect">
            <a:avLst/>
          </a:prstGeom>
          <a:noFill/>
          <a:ln>
            <a:noFill/>
          </a:ln>
        </p:spPr>
        <p:txBody>
          <a:bodyPr spcFirstLastPara="1" wrap="square" lIns="91425" tIns="45700" rIns="91425" bIns="45700" anchor="ctr" anchorCtr="0">
            <a:normAutofit fontScale="90000"/>
          </a:bodyPr>
          <a:lstStyle/>
          <a:p>
            <a:pPr>
              <a:lnSpc>
                <a:spcPct val="150000"/>
              </a:lnSpc>
              <a:buSzPct val="100000"/>
            </a:pPr>
            <a:br>
              <a:rPr lang="en-GB" dirty="0">
                <a:latin typeface="Arial"/>
                <a:ea typeface="Arial"/>
                <a:cs typeface="Arial"/>
                <a:sym typeface="Arial"/>
              </a:rPr>
            </a:br>
            <a:br>
              <a:rPr lang="en-GB" dirty="0">
                <a:latin typeface="Arial"/>
                <a:ea typeface="Arial"/>
                <a:cs typeface="Arial"/>
                <a:sym typeface="Arial"/>
              </a:rPr>
            </a:br>
            <a:r>
              <a:rPr lang="en-GB" dirty="0">
                <a:sym typeface="Arial"/>
              </a:rPr>
              <a:t>- Read six times per week.</a:t>
            </a:r>
            <a:br>
              <a:rPr lang="en-GB" dirty="0"/>
            </a:br>
            <a:r>
              <a:rPr lang="en-GB" dirty="0">
                <a:sym typeface="Arial"/>
              </a:rPr>
              <a:t>- Regularly practise times tables on TTRS and any other ways that suit your family.</a:t>
            </a:r>
            <a:br>
              <a:rPr lang="en-GB" dirty="0"/>
            </a:br>
            <a:r>
              <a:rPr lang="en-GB" dirty="0">
                <a:sym typeface="Arial"/>
              </a:rPr>
              <a:t>- Practice spellings regularly using strategies from spelling journal. These will be tested weekly in class.</a:t>
            </a:r>
            <a:br>
              <a:rPr lang="en-GB" dirty="0">
                <a:latin typeface="Arial"/>
                <a:ea typeface="Arial"/>
                <a:cs typeface="Arial"/>
                <a:sym typeface="Arial"/>
              </a:rPr>
            </a:br>
            <a:br>
              <a:rPr lang="en-GB" dirty="0">
                <a:latin typeface="Arial"/>
                <a:ea typeface="Arial"/>
                <a:cs typeface="Arial"/>
                <a:sym typeface="Arial"/>
              </a:rPr>
            </a:br>
            <a:br>
              <a:rPr lang="en-GB" dirty="0">
                <a:latin typeface="Arial"/>
                <a:ea typeface="Arial"/>
                <a:cs typeface="Arial"/>
                <a:sym typeface="Arial"/>
              </a:rPr>
            </a:br>
            <a:br>
              <a:rPr lang="en-GB" dirty="0">
                <a:latin typeface="Arial"/>
                <a:ea typeface="Arial"/>
                <a:cs typeface="Arial"/>
                <a:sym typeface="Arial"/>
              </a:rPr>
            </a:br>
            <a:endParaRPr dirty="0">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6ECB3-E76D-6B99-1C0D-685B394B4DA8}"/>
              </a:ext>
            </a:extLst>
          </p:cNvPr>
          <p:cNvSpPr>
            <a:spLocks noGrp="1"/>
          </p:cNvSpPr>
          <p:nvPr>
            <p:ph type="title"/>
          </p:nvPr>
        </p:nvSpPr>
        <p:spPr/>
        <p:txBody>
          <a:bodyPr/>
          <a:lstStyle/>
          <a:p>
            <a:r>
              <a:rPr lang="en-US" dirty="0"/>
              <a:t>Homework – Year 6</a:t>
            </a:r>
          </a:p>
        </p:txBody>
      </p:sp>
      <p:sp>
        <p:nvSpPr>
          <p:cNvPr id="4" name="Title 1">
            <a:extLst>
              <a:ext uri="{FF2B5EF4-FFF2-40B4-BE49-F238E27FC236}">
                <a16:creationId xmlns:a16="http://schemas.microsoft.com/office/drawing/2014/main" id="{01BCA879-FCDF-275F-3C0D-2027F04F95FD}"/>
              </a:ext>
            </a:extLst>
          </p:cNvPr>
          <p:cNvSpPr txBox="1">
            <a:spLocks/>
          </p:cNvSpPr>
          <p:nvPr/>
        </p:nvSpPr>
        <p:spPr>
          <a:xfrm>
            <a:off x="193964" y="1414175"/>
            <a:ext cx="8731826" cy="4727863"/>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3200" dirty="0"/>
              <a:t>Parent feedback – prepare for Year 7!</a:t>
            </a:r>
            <a:endParaRPr lang="en-US" dirty="0"/>
          </a:p>
          <a:p>
            <a:pPr algn="l"/>
            <a:endParaRPr lang="en-US" sz="3200" dirty="0"/>
          </a:p>
          <a:p>
            <a:pPr algn="l"/>
            <a:endParaRPr lang="en-US" sz="3200" dirty="0"/>
          </a:p>
        </p:txBody>
      </p:sp>
      <p:pic>
        <p:nvPicPr>
          <p:cNvPr id="5" name="Picture 4" descr="KS2 English Year 6 SATS Revision Book (for the 2027 tests) | CGP Books">
            <a:extLst>
              <a:ext uri="{FF2B5EF4-FFF2-40B4-BE49-F238E27FC236}">
                <a16:creationId xmlns:a16="http://schemas.microsoft.com/office/drawing/2014/main" id="{35796CFE-C8A7-525D-BB5D-0F76FFD4D13C}"/>
              </a:ext>
            </a:extLst>
          </p:cNvPr>
          <p:cNvPicPr>
            <a:picLocks noChangeAspect="1"/>
          </p:cNvPicPr>
          <p:nvPr/>
        </p:nvPicPr>
        <p:blipFill>
          <a:blip r:embed="rId2"/>
          <a:stretch>
            <a:fillRect/>
          </a:stretch>
        </p:blipFill>
        <p:spPr>
          <a:xfrm>
            <a:off x="190499" y="2121477"/>
            <a:ext cx="2355275" cy="3316432"/>
          </a:xfrm>
          <a:prstGeom prst="rect">
            <a:avLst/>
          </a:prstGeom>
        </p:spPr>
      </p:pic>
      <p:pic>
        <p:nvPicPr>
          <p:cNvPr id="6" name="Picture 5" descr="KS2 English Year 6 SATS Question Book (for the 2027 tests)">
            <a:extLst>
              <a:ext uri="{FF2B5EF4-FFF2-40B4-BE49-F238E27FC236}">
                <a16:creationId xmlns:a16="http://schemas.microsoft.com/office/drawing/2014/main" id="{32CC9324-1418-135E-3AE9-3CA0910A0A48}"/>
              </a:ext>
            </a:extLst>
          </p:cNvPr>
          <p:cNvPicPr>
            <a:picLocks noChangeAspect="1"/>
          </p:cNvPicPr>
          <p:nvPr/>
        </p:nvPicPr>
        <p:blipFill>
          <a:blip r:embed="rId3"/>
          <a:stretch>
            <a:fillRect/>
          </a:stretch>
        </p:blipFill>
        <p:spPr>
          <a:xfrm>
            <a:off x="2287732" y="3030249"/>
            <a:ext cx="2473037" cy="3481821"/>
          </a:xfrm>
          <a:prstGeom prst="rect">
            <a:avLst/>
          </a:prstGeom>
        </p:spPr>
      </p:pic>
      <p:pic>
        <p:nvPicPr>
          <p:cNvPr id="7" name="Picture 6" descr="KS2 Maths Year 6 SATS Revision Book (for the 2027 tests)">
            <a:extLst>
              <a:ext uri="{FF2B5EF4-FFF2-40B4-BE49-F238E27FC236}">
                <a16:creationId xmlns:a16="http://schemas.microsoft.com/office/drawing/2014/main" id="{7783C72E-E912-9AD0-9360-BB39E485C6C1}"/>
              </a:ext>
            </a:extLst>
          </p:cNvPr>
          <p:cNvPicPr>
            <a:picLocks noChangeAspect="1"/>
          </p:cNvPicPr>
          <p:nvPr/>
        </p:nvPicPr>
        <p:blipFill>
          <a:blip r:embed="rId4"/>
          <a:stretch>
            <a:fillRect/>
          </a:stretch>
        </p:blipFill>
        <p:spPr>
          <a:xfrm>
            <a:off x="4426018" y="2052204"/>
            <a:ext cx="2396121" cy="3385705"/>
          </a:xfrm>
          <a:prstGeom prst="rect">
            <a:avLst/>
          </a:prstGeom>
        </p:spPr>
      </p:pic>
      <p:pic>
        <p:nvPicPr>
          <p:cNvPr id="9" name="Picture 8" descr="KS2 Maths Year 6 SATS Question Book (for the 2027 tests)">
            <a:extLst>
              <a:ext uri="{FF2B5EF4-FFF2-40B4-BE49-F238E27FC236}">
                <a16:creationId xmlns:a16="http://schemas.microsoft.com/office/drawing/2014/main" id="{6E690A8D-0927-FFC3-3B25-F2743752D5F7}"/>
              </a:ext>
            </a:extLst>
          </p:cNvPr>
          <p:cNvPicPr>
            <a:picLocks noChangeAspect="1"/>
          </p:cNvPicPr>
          <p:nvPr/>
        </p:nvPicPr>
        <p:blipFill>
          <a:blip r:embed="rId5"/>
          <a:stretch>
            <a:fillRect/>
          </a:stretch>
        </p:blipFill>
        <p:spPr>
          <a:xfrm>
            <a:off x="6348845" y="3212090"/>
            <a:ext cx="2334491" cy="3299980"/>
          </a:xfrm>
          <a:prstGeom prst="rect">
            <a:avLst/>
          </a:prstGeom>
        </p:spPr>
      </p:pic>
      <p:sp>
        <p:nvSpPr>
          <p:cNvPr id="10" name="TextBox 9">
            <a:extLst>
              <a:ext uri="{FF2B5EF4-FFF2-40B4-BE49-F238E27FC236}">
                <a16:creationId xmlns:a16="http://schemas.microsoft.com/office/drawing/2014/main" id="{FE17E4B9-6671-5B15-6E08-554A514AD86B}"/>
              </a:ext>
            </a:extLst>
          </p:cNvPr>
          <p:cNvSpPr txBox="1"/>
          <p:nvPr/>
        </p:nvSpPr>
        <p:spPr>
          <a:xfrm>
            <a:off x="4800600" y="5969577"/>
            <a:ext cx="1648690" cy="338554"/>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t>+ STRETCH</a:t>
            </a:r>
          </a:p>
        </p:txBody>
      </p:sp>
    </p:spTree>
    <p:extLst>
      <p:ext uri="{BB962C8B-B14F-4D97-AF65-F5344CB8AC3E}">
        <p14:creationId xmlns:p14="http://schemas.microsoft.com/office/powerpoint/2010/main" val="9433492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24"/>
          <p:cNvSpPr txBox="1">
            <a:spLocks noGrp="1"/>
          </p:cNvSpPr>
          <p:nvPr>
            <p:ph type="title"/>
          </p:nvPr>
        </p:nvSpPr>
        <p:spPr>
          <a:xfrm>
            <a:off x="539552" y="404664"/>
            <a:ext cx="8229600"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br>
              <a:rPr lang="en-GB"/>
            </a:br>
            <a:r>
              <a:rPr lang="en-GB" sz="4900" b="1"/>
              <a:t>Uniform</a:t>
            </a:r>
            <a:br>
              <a:rPr lang="en-GB"/>
            </a:br>
            <a:br>
              <a:rPr lang="en-GB"/>
            </a:br>
            <a:endParaRPr/>
          </a:p>
        </p:txBody>
      </p:sp>
      <p:sp>
        <p:nvSpPr>
          <p:cNvPr id="223" name="Google Shape;223;p24"/>
          <p:cNvSpPr txBox="1"/>
          <p:nvPr/>
        </p:nvSpPr>
        <p:spPr>
          <a:xfrm>
            <a:off x="294640" y="985520"/>
            <a:ext cx="8676640" cy="5262939"/>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Calibri"/>
                <a:ea typeface="Calibri"/>
                <a:cs typeface="Calibri"/>
                <a:sym typeface="Calibri"/>
              </a:rPr>
              <a:t>Black skirt/trousers/pinafore/shorts</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Calibri"/>
                <a:ea typeface="Calibri"/>
                <a:cs typeface="Calibri"/>
                <a:sym typeface="Calibri"/>
              </a:rPr>
              <a:t>White polo shirt – with or without the school logo</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Calibri"/>
                <a:ea typeface="Calibri"/>
                <a:cs typeface="Calibri"/>
                <a:sym typeface="Calibri"/>
              </a:rPr>
              <a:t>Plain grey/ black or white socks/tights</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Calibri"/>
                <a:ea typeface="Calibri"/>
                <a:cs typeface="Calibri"/>
                <a:sym typeface="Calibri"/>
              </a:rPr>
              <a:t>Black shoes or boots (predominantly black with little colour or decoration, no trainers, open toed sandals or high heels)</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Calibri"/>
                <a:ea typeface="Calibri"/>
                <a:cs typeface="Calibri"/>
                <a:sym typeface="Calibri"/>
              </a:rPr>
              <a:t>Blue school sweatshirt/hoodie/cardigan (preferably with logo).</a:t>
            </a:r>
            <a:endParaRPr dirty="0"/>
          </a:p>
          <a:p>
            <a:pPr marL="457200" marR="0" lvl="0" indent="-457200" algn="l" rtl="0">
              <a:spcBef>
                <a:spcPts val="0"/>
              </a:spcBef>
              <a:spcAft>
                <a:spcPts val="0"/>
              </a:spcAft>
              <a:buClr>
                <a:schemeClr val="dk1"/>
              </a:buClr>
              <a:buSzPts val="2800"/>
              <a:buFont typeface="Arial"/>
              <a:buChar char="•"/>
            </a:pPr>
            <a:r>
              <a:rPr lang="en-GB" sz="2800" dirty="0">
                <a:solidFill>
                  <a:schemeClr val="dk1"/>
                </a:solidFill>
                <a:latin typeface="Calibri"/>
                <a:ea typeface="Calibri"/>
                <a:cs typeface="Calibri"/>
                <a:sym typeface="Calibri"/>
              </a:rPr>
              <a:t>During the summer months a blue gingham dress may be worn.</a:t>
            </a:r>
          </a:p>
          <a:p>
            <a:pPr marL="457200" marR="0" lvl="0" indent="-457200" algn="l" rtl="0">
              <a:spcBef>
                <a:spcPts val="0"/>
              </a:spcBef>
              <a:spcAft>
                <a:spcPts val="0"/>
              </a:spcAft>
              <a:buClr>
                <a:schemeClr val="dk1"/>
              </a:buClr>
              <a:buSzPts val="2800"/>
              <a:buFont typeface="Arial"/>
              <a:buChar char="•"/>
            </a:pPr>
            <a:r>
              <a:rPr lang="en-GB" sz="2800" b="1" dirty="0">
                <a:solidFill>
                  <a:schemeClr val="dk1"/>
                </a:solidFill>
                <a:latin typeface="Calibri"/>
                <a:cs typeface="Calibri"/>
                <a:sym typeface="Calibri"/>
              </a:rPr>
              <a:t>No jewellery </a:t>
            </a:r>
            <a:r>
              <a:rPr lang="en-GB" sz="2800" dirty="0">
                <a:solidFill>
                  <a:schemeClr val="dk1"/>
                </a:solidFill>
                <a:latin typeface="Calibri"/>
                <a:cs typeface="Calibri"/>
                <a:sym typeface="Calibri"/>
              </a:rPr>
              <a:t>(other than small stud earrings that should be removeable for PE and Swimming etc.)</a:t>
            </a:r>
            <a:endParaRPr dirty="0">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25"/>
          <p:cNvSpPr txBox="1">
            <a:spLocks noGrp="1"/>
          </p:cNvSpPr>
          <p:nvPr>
            <p:ph type="title"/>
          </p:nvPr>
        </p:nvSpPr>
        <p:spPr>
          <a:xfrm>
            <a:off x="457200" y="0"/>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b="1" dirty="0"/>
              <a:t>PE Uniform</a:t>
            </a:r>
            <a:endParaRPr dirty="0"/>
          </a:p>
        </p:txBody>
      </p:sp>
      <p:sp>
        <p:nvSpPr>
          <p:cNvPr id="229" name="Google Shape;229;p25"/>
          <p:cNvSpPr txBox="1"/>
          <p:nvPr/>
        </p:nvSpPr>
        <p:spPr>
          <a:xfrm>
            <a:off x="315052" y="919376"/>
            <a:ext cx="8513896" cy="6063158"/>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dk1"/>
              </a:buClr>
              <a:buSzPts val="2400"/>
              <a:buFont typeface="Arial"/>
              <a:buChar char="•"/>
            </a:pPr>
            <a:r>
              <a:rPr lang="en-GB" sz="2800" dirty="0">
                <a:solidFill>
                  <a:schemeClr val="dk1"/>
                </a:solidFill>
                <a:latin typeface="Calibri"/>
                <a:ea typeface="Calibri"/>
                <a:cs typeface="Calibri"/>
                <a:sym typeface="Calibri"/>
              </a:rPr>
              <a:t>White T-shirt- with or without logo </a:t>
            </a:r>
            <a:endParaRPr sz="1600" dirty="0"/>
          </a:p>
          <a:p>
            <a:pPr marL="342900" marR="0" lvl="0" indent="-342900" algn="l" rtl="0">
              <a:spcBef>
                <a:spcPts val="0"/>
              </a:spcBef>
              <a:spcAft>
                <a:spcPts val="0"/>
              </a:spcAft>
              <a:buClr>
                <a:schemeClr val="dk1"/>
              </a:buClr>
              <a:buSzPts val="2400"/>
              <a:buFont typeface="Arial"/>
              <a:buChar char="•"/>
            </a:pPr>
            <a:r>
              <a:rPr lang="en-GB" sz="2800" dirty="0">
                <a:solidFill>
                  <a:schemeClr val="dk1"/>
                </a:solidFill>
                <a:latin typeface="Calibri"/>
                <a:ea typeface="Calibri"/>
                <a:cs typeface="Calibri"/>
                <a:sym typeface="Calibri"/>
              </a:rPr>
              <a:t>Blue shorts or navy jogging bottoms</a:t>
            </a:r>
            <a:endParaRPr sz="1600" dirty="0"/>
          </a:p>
          <a:p>
            <a:pPr marL="342900" marR="0" lvl="0" indent="-342900" algn="l" rtl="0">
              <a:spcBef>
                <a:spcPts val="0"/>
              </a:spcBef>
              <a:spcAft>
                <a:spcPts val="0"/>
              </a:spcAft>
              <a:buClr>
                <a:schemeClr val="dk1"/>
              </a:buClr>
              <a:buSzPts val="2400"/>
              <a:buFont typeface="Arial"/>
              <a:buChar char="•"/>
            </a:pPr>
            <a:r>
              <a:rPr lang="en-GB" sz="2800" dirty="0">
                <a:solidFill>
                  <a:schemeClr val="dk1"/>
                </a:solidFill>
                <a:latin typeface="Calibri"/>
                <a:ea typeface="Calibri"/>
                <a:cs typeface="Calibri"/>
                <a:sym typeface="Calibri"/>
              </a:rPr>
              <a:t>Blue PE Hoodie with school logo</a:t>
            </a:r>
            <a:endParaRPr sz="1600" dirty="0"/>
          </a:p>
          <a:p>
            <a:pPr marL="342900" marR="0" lvl="0" indent="-342900" algn="l" rtl="0">
              <a:spcBef>
                <a:spcPts val="0"/>
              </a:spcBef>
              <a:spcAft>
                <a:spcPts val="0"/>
              </a:spcAft>
              <a:buClr>
                <a:schemeClr val="dk1"/>
              </a:buClr>
              <a:buSzPts val="2400"/>
              <a:buFont typeface="Arial"/>
              <a:buChar char="•"/>
            </a:pPr>
            <a:r>
              <a:rPr lang="en-GB" sz="2800" dirty="0">
                <a:solidFill>
                  <a:schemeClr val="dk1"/>
                </a:solidFill>
                <a:latin typeface="Calibri"/>
                <a:ea typeface="Calibri"/>
                <a:cs typeface="Calibri"/>
                <a:sym typeface="Calibri"/>
              </a:rPr>
              <a:t>Plimsolls or trainers </a:t>
            </a:r>
            <a:endParaRPr sz="1600" dirty="0"/>
          </a:p>
          <a:p>
            <a:pPr marL="342900" marR="0" lvl="0" indent="-190500" algn="l" rtl="0">
              <a:spcBef>
                <a:spcPts val="0"/>
              </a:spcBef>
              <a:spcAft>
                <a:spcPts val="0"/>
              </a:spcAft>
              <a:buClr>
                <a:schemeClr val="dk1"/>
              </a:buClr>
              <a:buSzPts val="2400"/>
              <a:buFont typeface="Arial"/>
              <a:buNone/>
            </a:pPr>
            <a:endParaRPr sz="2800" dirty="0">
              <a:solidFill>
                <a:schemeClr val="dk1"/>
              </a:solidFill>
              <a:latin typeface="Calibri"/>
              <a:ea typeface="Calibri"/>
              <a:cs typeface="Calibri"/>
              <a:sym typeface="Calibri"/>
            </a:endParaRPr>
          </a:p>
          <a:p>
            <a:pPr marL="342900" marR="0" lvl="0" indent="-190500" algn="l" rtl="0">
              <a:spcBef>
                <a:spcPts val="0"/>
              </a:spcBef>
              <a:spcAft>
                <a:spcPts val="0"/>
              </a:spcAft>
              <a:buClr>
                <a:schemeClr val="dk1"/>
              </a:buClr>
              <a:buSzPts val="2400"/>
              <a:buFont typeface="Arial"/>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ea typeface="Calibri"/>
                <a:cs typeface="Calibri"/>
                <a:sym typeface="Calibri"/>
              </a:rPr>
              <a:t>Our PE day is Monday, but kit should be in school from Monday – Friday in case the PE days change due to weather etc.</a:t>
            </a:r>
            <a:endParaRPr sz="1600" dirty="0"/>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ea typeface="Calibri"/>
                <a:cs typeface="Calibri"/>
                <a:sym typeface="Calibri"/>
              </a:rPr>
              <a:t>It would be great if children could learn to tie their own laces if they have laced trainers – we spend a lot of time tying shoelaces before/during PE lessons.</a:t>
            </a:r>
            <a:endParaRPr sz="1600" dirty="0"/>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6"/>
          <p:cNvSpPr txBox="1">
            <a:spLocks noGrp="1"/>
          </p:cNvSpPr>
          <p:nvPr>
            <p:ph type="title"/>
          </p:nvPr>
        </p:nvSpPr>
        <p:spPr>
          <a:xfrm>
            <a:off x="467544" y="2492896"/>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9600"/>
              <a:buFont typeface="Calibri"/>
              <a:buNone/>
            </a:pPr>
            <a:r>
              <a:rPr lang="en-GB" sz="8000" dirty="0"/>
              <a:t>Behaviour</a:t>
            </a:r>
            <a:endParaRPr sz="36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b="1"/>
              <a:t>Behaviour Expectations </a:t>
            </a:r>
            <a:endParaRPr/>
          </a:p>
        </p:txBody>
      </p:sp>
      <p:sp>
        <p:nvSpPr>
          <p:cNvPr id="240" name="Google Shape;240;p27"/>
          <p:cNvSpPr txBox="1"/>
          <p:nvPr/>
        </p:nvSpPr>
        <p:spPr>
          <a:xfrm>
            <a:off x="467544" y="1448547"/>
            <a:ext cx="8352928" cy="667871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solidFill>
                  <a:schemeClr val="dk1"/>
                </a:solidFill>
                <a:latin typeface="Calibri"/>
                <a:ea typeface="Calibri"/>
                <a:cs typeface="Calibri"/>
                <a:sym typeface="Calibri"/>
              </a:rPr>
              <a:t>This year, we are really focusing on behaviour in KS2. We have already had lots of conversations about what ‘being the best’ might look like in school. </a:t>
            </a:r>
          </a:p>
          <a:p>
            <a:pPr marL="0" marR="0" lvl="0" indent="0" algn="l" rtl="0">
              <a:spcBef>
                <a:spcPts val="0"/>
              </a:spcBef>
              <a:spcAft>
                <a:spcPts val="0"/>
              </a:spcAft>
              <a:buNone/>
            </a:pPr>
            <a:endParaRPr lang="en-GB" sz="2800" dirty="0">
              <a:solidFill>
                <a:schemeClr val="dk1"/>
              </a:solidFill>
              <a:latin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cs typeface="Calibri"/>
                <a:sym typeface="Calibri"/>
              </a:rPr>
              <a:t>We have also discussed Year 6 responsibilities and privileges including sitting on benches in assembly, house captains and playground leaders.</a:t>
            </a: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ea typeface="Calibri"/>
                <a:cs typeface="Calibri"/>
                <a:sym typeface="Calibri"/>
              </a:rPr>
              <a:t>I use a countdown from 5, with the expectation that by ‘1’ everything is out of the children’s hands and they are quiet and ready to listen.</a:t>
            </a:r>
            <a:endParaRPr dirty="0"/>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A83A-3840-4F9B-8BB6-D747FEFBEA41}"/>
              </a:ext>
            </a:extLst>
          </p:cNvPr>
          <p:cNvSpPr>
            <a:spLocks noGrp="1"/>
          </p:cNvSpPr>
          <p:nvPr>
            <p:ph type="title"/>
          </p:nvPr>
        </p:nvSpPr>
        <p:spPr>
          <a:xfrm>
            <a:off x="457200" y="71438"/>
            <a:ext cx="8229600" cy="1143000"/>
          </a:xfrm>
        </p:spPr>
        <p:txBody>
          <a:bodyPr/>
          <a:lstStyle/>
          <a:p>
            <a:r>
              <a:rPr lang="en-GB" b="1" dirty="0"/>
              <a:t>High Expectations</a:t>
            </a:r>
          </a:p>
        </p:txBody>
      </p:sp>
      <p:sp>
        <p:nvSpPr>
          <p:cNvPr id="3" name="Google Shape;240;p27">
            <a:extLst>
              <a:ext uri="{FF2B5EF4-FFF2-40B4-BE49-F238E27FC236}">
                <a16:creationId xmlns:a16="http://schemas.microsoft.com/office/drawing/2014/main" id="{0CD18A58-BD54-4E09-8157-E1EB8952039A}"/>
              </a:ext>
            </a:extLst>
          </p:cNvPr>
          <p:cNvSpPr txBox="1"/>
          <p:nvPr/>
        </p:nvSpPr>
        <p:spPr>
          <a:xfrm>
            <a:off x="457200" y="1133587"/>
            <a:ext cx="8352928" cy="769437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dirty="0">
                <a:solidFill>
                  <a:schemeClr val="dk1"/>
                </a:solidFill>
                <a:latin typeface="Calibri"/>
                <a:ea typeface="Calibri"/>
                <a:cs typeface="Calibri"/>
                <a:sym typeface="Calibri"/>
              </a:rPr>
              <a:t>As with any class in the school, there are very high expectations for behaviour in Willow Class. </a:t>
            </a:r>
          </a:p>
          <a:p>
            <a:pPr marL="0" marR="0" lvl="0" indent="0" algn="l" rtl="0">
              <a:spcBef>
                <a:spcPts val="0"/>
              </a:spcBef>
              <a:spcAft>
                <a:spcPts val="0"/>
              </a:spcAft>
              <a:buNone/>
            </a:pPr>
            <a:endParaRPr lang="en-GB" sz="2800" dirty="0">
              <a:solidFill>
                <a:schemeClr val="dk1"/>
              </a:solidFill>
              <a:latin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cs typeface="Calibri"/>
                <a:sym typeface="Calibri"/>
              </a:rPr>
              <a:t>Alongside our rewards for ‘being the best’, there are consequences for children who make poor choices.</a:t>
            </a:r>
          </a:p>
          <a:p>
            <a:pPr marL="0" marR="0" lvl="0" indent="0" algn="l" rtl="0">
              <a:spcBef>
                <a:spcPts val="0"/>
              </a:spcBef>
              <a:spcAft>
                <a:spcPts val="0"/>
              </a:spcAft>
              <a:buNone/>
            </a:pPr>
            <a:endParaRPr lang="en-GB" sz="2800" dirty="0">
              <a:solidFill>
                <a:schemeClr val="dk1"/>
              </a:solidFill>
              <a:latin typeface="Calibri"/>
              <a:cs typeface="Calibri"/>
              <a:sym typeface="Calibri"/>
            </a:endParaRPr>
          </a:p>
          <a:p>
            <a:pPr marL="0" marR="0" lvl="0" indent="0" algn="l" rtl="0">
              <a:spcBef>
                <a:spcPts val="0"/>
              </a:spcBef>
              <a:spcAft>
                <a:spcPts val="0"/>
              </a:spcAft>
              <a:buNone/>
            </a:pPr>
            <a:r>
              <a:rPr lang="en-GB" sz="2800" dirty="0">
                <a:solidFill>
                  <a:schemeClr val="dk1"/>
                </a:solidFill>
                <a:latin typeface="Calibri"/>
                <a:cs typeface="Calibri"/>
                <a:sym typeface="Calibri"/>
              </a:rPr>
              <a:t>Children must feel safe and secure in school so that they can learn. </a:t>
            </a:r>
          </a:p>
          <a:p>
            <a:pPr marL="0" marR="0" lvl="0" indent="0" algn="l" rtl="0">
              <a:spcBef>
                <a:spcPts val="0"/>
              </a:spcBef>
              <a:spcAft>
                <a:spcPts val="0"/>
              </a:spcAft>
              <a:buNone/>
            </a:pPr>
            <a:endParaRPr lang="en-GB" sz="2800" dirty="0">
              <a:solidFill>
                <a:schemeClr val="dk1"/>
              </a:solidFill>
              <a:latin typeface="Calibri"/>
              <a:cs typeface="Calibri"/>
              <a:sym typeface="Calibri"/>
            </a:endParaRPr>
          </a:p>
          <a:p>
            <a:pPr marL="0" marR="0" lvl="0" indent="0" algn="ctr" rtl="0">
              <a:spcBef>
                <a:spcPts val="0"/>
              </a:spcBef>
              <a:spcAft>
                <a:spcPts val="0"/>
              </a:spcAft>
              <a:buNone/>
            </a:pPr>
            <a:r>
              <a:rPr lang="en-GB" sz="3600" dirty="0">
                <a:solidFill>
                  <a:schemeClr val="dk1"/>
                </a:solidFill>
                <a:latin typeface="Calibri"/>
                <a:cs typeface="Calibri"/>
                <a:sym typeface="Calibri"/>
              </a:rPr>
              <a:t>It is important that we are all working together and that these high expectations are mirrored at home. </a:t>
            </a:r>
            <a:endParaRPr lang="en-GB" sz="4000" dirty="0">
              <a:solidFill>
                <a:schemeClr val="dk1"/>
              </a:solidFill>
              <a:latin typeface="Calibri"/>
              <a:cs typeface="Calibri"/>
              <a:sym typeface="Calibri"/>
            </a:endParaRPr>
          </a:p>
          <a:p>
            <a:pPr marL="0" marR="0" lvl="0" indent="0" algn="l" rtl="0">
              <a:spcBef>
                <a:spcPts val="0"/>
              </a:spcBef>
              <a:spcAft>
                <a:spcPts val="0"/>
              </a:spcAft>
              <a:buNone/>
            </a:pPr>
            <a:endParaRPr dirty="0"/>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2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037470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C0EE6-A5F5-F10B-6B84-D073057DE633}"/>
              </a:ext>
            </a:extLst>
          </p:cNvPr>
          <p:cNvSpPr>
            <a:spLocks noGrp="1"/>
          </p:cNvSpPr>
          <p:nvPr>
            <p:ph type="title"/>
          </p:nvPr>
        </p:nvSpPr>
        <p:spPr/>
        <p:txBody>
          <a:bodyPr/>
          <a:lstStyle/>
          <a:p>
            <a:r>
              <a:rPr lang="en-GB" b="1" dirty="0"/>
              <a:t>Fidget Toys</a:t>
            </a:r>
          </a:p>
        </p:txBody>
      </p:sp>
      <p:sp>
        <p:nvSpPr>
          <p:cNvPr id="3" name="TextBox 2">
            <a:extLst>
              <a:ext uri="{FF2B5EF4-FFF2-40B4-BE49-F238E27FC236}">
                <a16:creationId xmlns:a16="http://schemas.microsoft.com/office/drawing/2014/main" id="{3579E898-257C-F2F4-6942-1D719AB6CCD4}"/>
              </a:ext>
            </a:extLst>
          </p:cNvPr>
          <p:cNvSpPr txBox="1"/>
          <p:nvPr/>
        </p:nvSpPr>
        <p:spPr>
          <a:xfrm>
            <a:off x="457199" y="1427017"/>
            <a:ext cx="8271163"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latin typeface="Calibri"/>
                <a:ea typeface="Calibri"/>
                <a:cs typeface="Calibri"/>
              </a:rPr>
              <a:t>We have a selection of fidget toys in school for children to use if needed.</a:t>
            </a:r>
          </a:p>
          <a:p>
            <a:endParaRPr lang="en-GB" sz="2800" dirty="0">
              <a:latin typeface="Calibri"/>
              <a:ea typeface="Calibri"/>
              <a:cs typeface="Calibri"/>
            </a:endParaRPr>
          </a:p>
          <a:p>
            <a:r>
              <a:rPr lang="en-GB" sz="2800" dirty="0">
                <a:latin typeface="Calibri"/>
                <a:ea typeface="Calibri"/>
                <a:cs typeface="Calibri"/>
              </a:rPr>
              <a:t>Please do not allow your child to bring fidget toys into school from home. </a:t>
            </a:r>
          </a:p>
          <a:p>
            <a:endParaRPr lang="en-GB" sz="2800" dirty="0">
              <a:latin typeface="Calibri"/>
              <a:ea typeface="Calibri"/>
              <a:cs typeface="Calibri"/>
            </a:endParaRPr>
          </a:p>
          <a:p>
            <a:pPr marL="285750" indent="-285750">
              <a:buFont typeface="Calibri"/>
              <a:buChar char="-"/>
            </a:pPr>
            <a:r>
              <a:rPr lang="en-GB" sz="2800" dirty="0">
                <a:latin typeface="Calibri"/>
                <a:ea typeface="Calibri"/>
                <a:cs typeface="Calibri"/>
              </a:rPr>
              <a:t>They can break/get lost. This can cause upset.</a:t>
            </a:r>
          </a:p>
          <a:p>
            <a:pPr marL="285750" indent="-285750">
              <a:buFont typeface="Calibri"/>
              <a:buChar char="-"/>
            </a:pPr>
            <a:r>
              <a:rPr lang="en-GB" sz="2800" dirty="0">
                <a:latin typeface="Calibri"/>
                <a:ea typeface="Calibri"/>
                <a:cs typeface="Calibri"/>
              </a:rPr>
              <a:t>They often cause more distraction than support.</a:t>
            </a:r>
          </a:p>
          <a:p>
            <a:pPr marL="285750" indent="-285750">
              <a:buFont typeface="Calibri"/>
              <a:buChar char="-"/>
            </a:pPr>
            <a:r>
              <a:rPr lang="en-GB" sz="2800" dirty="0">
                <a:latin typeface="Calibri"/>
                <a:ea typeface="Calibri"/>
                <a:cs typeface="Calibri"/>
              </a:rPr>
              <a:t>There is evidence to suggest that they can be detrimental to learning if not used correctly.</a:t>
            </a:r>
          </a:p>
        </p:txBody>
      </p:sp>
    </p:spTree>
    <p:extLst>
      <p:ext uri="{BB962C8B-B14F-4D97-AF65-F5344CB8AC3E}">
        <p14:creationId xmlns:p14="http://schemas.microsoft.com/office/powerpoint/2010/main" val="5563548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A6F48-9BB8-4926-8259-9512A246BA68}"/>
              </a:ext>
            </a:extLst>
          </p:cNvPr>
          <p:cNvSpPr>
            <a:spLocks noGrp="1"/>
          </p:cNvSpPr>
          <p:nvPr>
            <p:ph type="title"/>
          </p:nvPr>
        </p:nvSpPr>
        <p:spPr>
          <a:xfrm>
            <a:off x="457200" y="104956"/>
            <a:ext cx="8229600" cy="1143000"/>
          </a:xfrm>
        </p:spPr>
        <p:txBody>
          <a:bodyPr>
            <a:normAutofit fontScale="90000"/>
          </a:bodyPr>
          <a:lstStyle/>
          <a:p>
            <a:r>
              <a:rPr lang="en-GB" b="1" dirty="0"/>
              <a:t>Year 6 Responsibilities and Privileges</a:t>
            </a:r>
          </a:p>
        </p:txBody>
      </p:sp>
      <p:sp>
        <p:nvSpPr>
          <p:cNvPr id="3" name="TextBox 2">
            <a:extLst>
              <a:ext uri="{FF2B5EF4-FFF2-40B4-BE49-F238E27FC236}">
                <a16:creationId xmlns:a16="http://schemas.microsoft.com/office/drawing/2014/main" id="{5947460A-C6A0-4FCB-A11A-4C351D5CAE8E}"/>
              </a:ext>
            </a:extLst>
          </p:cNvPr>
          <p:cNvSpPr txBox="1"/>
          <p:nvPr/>
        </p:nvSpPr>
        <p:spPr>
          <a:xfrm>
            <a:off x="301659" y="1150070"/>
            <a:ext cx="8842341" cy="5632311"/>
          </a:xfrm>
          <a:prstGeom prst="rect">
            <a:avLst/>
          </a:prstGeom>
          <a:noFill/>
        </p:spPr>
        <p:txBody>
          <a:bodyPr wrap="square" lIns="91440" tIns="45720" rIns="91440" bIns="45720" rtlCol="0" anchor="t">
            <a:spAutoFit/>
          </a:bodyPr>
          <a:lstStyle/>
          <a:p>
            <a:r>
              <a:rPr lang="en-GB" sz="2400" dirty="0">
                <a:latin typeface="Calibri"/>
                <a:ea typeface="Calibri"/>
                <a:cs typeface="Calibri"/>
              </a:rPr>
              <a:t>The children are aware of the importance of being role models within the school and being aware of their behaviour at all times. There are some Year 6 jobs as well as Year 5 jobs.</a:t>
            </a:r>
          </a:p>
          <a:p>
            <a:endParaRPr lang="en-GB" sz="2400" dirty="0">
              <a:latin typeface="Calibri"/>
              <a:ea typeface="Calibri"/>
              <a:cs typeface="Calibri"/>
            </a:endParaRPr>
          </a:p>
          <a:p>
            <a:r>
              <a:rPr lang="en-GB" sz="2400" dirty="0">
                <a:latin typeface="Calibri"/>
                <a:ea typeface="Calibri"/>
                <a:cs typeface="Calibri"/>
              </a:rPr>
              <a:t>Year 6s sit on benches at the back of the hall. This is a privilege and the children are aware of the high expectations for behaviour.</a:t>
            </a:r>
          </a:p>
          <a:p>
            <a:endParaRPr lang="en-GB" sz="2400" dirty="0">
              <a:latin typeface="Calibri"/>
              <a:ea typeface="Calibri"/>
              <a:cs typeface="Calibri"/>
            </a:endParaRPr>
          </a:p>
          <a:p>
            <a:r>
              <a:rPr lang="en-GB" sz="2400" dirty="0">
                <a:latin typeface="Calibri"/>
                <a:ea typeface="Calibri"/>
                <a:cs typeface="Calibri"/>
              </a:rPr>
              <a:t>The playground leader rota has been decided. Playground leaders will have one early lunch a week, on the day they are running their activities.</a:t>
            </a:r>
          </a:p>
          <a:p>
            <a:endParaRPr lang="en-GB" sz="2400" dirty="0">
              <a:latin typeface="Calibri"/>
              <a:ea typeface="Calibri"/>
              <a:cs typeface="Calibri"/>
            </a:endParaRPr>
          </a:p>
          <a:p>
            <a:r>
              <a:rPr lang="en-GB" sz="2400" dirty="0">
                <a:latin typeface="Calibri"/>
                <a:ea typeface="Calibri"/>
                <a:cs typeface="Calibri"/>
              </a:rPr>
              <a:t>House captains will be voted for in the coming weeks. Any child who would like to be a house captain can write a letter explaining why they think they’d suit the role.</a:t>
            </a:r>
          </a:p>
          <a:p>
            <a:endParaRPr lang="en-GB" sz="2400" dirty="0"/>
          </a:p>
        </p:txBody>
      </p:sp>
    </p:spTree>
    <p:extLst>
      <p:ext uri="{BB962C8B-B14F-4D97-AF65-F5344CB8AC3E}">
        <p14:creationId xmlns:p14="http://schemas.microsoft.com/office/powerpoint/2010/main" val="42031311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8"/>
          <p:cNvSpPr txBox="1">
            <a:spLocks noGrp="1"/>
          </p:cNvSpPr>
          <p:nvPr>
            <p:ph type="title"/>
          </p:nvPr>
        </p:nvSpPr>
        <p:spPr>
          <a:xfrm>
            <a:off x="457200" y="0"/>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b="1"/>
              <a:t>Rewards</a:t>
            </a:r>
            <a:endParaRPr/>
          </a:p>
        </p:txBody>
      </p:sp>
      <p:sp>
        <p:nvSpPr>
          <p:cNvPr id="246" name="Google Shape;246;p28"/>
          <p:cNvSpPr txBox="1"/>
          <p:nvPr/>
        </p:nvSpPr>
        <p:spPr>
          <a:xfrm>
            <a:off x="179512" y="857025"/>
            <a:ext cx="8784976" cy="6001603"/>
          </a:xfrm>
          <a:prstGeom prst="rect">
            <a:avLst/>
          </a:prstGeom>
          <a:noFill/>
          <a:ln>
            <a:noFill/>
          </a:ln>
        </p:spPr>
        <p:txBody>
          <a:bodyPr spcFirstLastPara="1" wrap="square" lIns="91425" tIns="45700" rIns="91425" bIns="45700" anchor="t" anchorCtr="0">
            <a:spAutoFit/>
          </a:bodyPr>
          <a:lstStyle/>
          <a:p>
            <a:r>
              <a:rPr lang="en-GB" sz="2400" b="1" dirty="0">
                <a:solidFill>
                  <a:schemeClr val="dk1"/>
                </a:solidFill>
                <a:latin typeface="Calibri"/>
                <a:ea typeface="Calibri"/>
                <a:cs typeface="Calibri"/>
                <a:sym typeface="Calibri"/>
              </a:rPr>
              <a:t>Marble Jar </a:t>
            </a:r>
            <a:r>
              <a:rPr lang="en-GB" sz="2400" dirty="0">
                <a:solidFill>
                  <a:schemeClr val="dk1"/>
                </a:solidFill>
                <a:latin typeface="Calibri"/>
                <a:ea typeface="Calibri"/>
                <a:cs typeface="Calibri"/>
                <a:sym typeface="Calibri"/>
              </a:rPr>
              <a:t>– Oak Class can collect marbles by working as a team to follow instructions and listen carefully. Marbles are given when the whole class has been working hard. A whole class reward happens when the jar is full.</a:t>
            </a:r>
            <a:endParaRPr dirty="0">
              <a:solidFill>
                <a:schemeClr val="dk1"/>
              </a:solidFill>
            </a:endParaRPr>
          </a:p>
          <a:p>
            <a:pPr marL="0" marR="0" lvl="0" indent="0" algn="l" rtl="0">
              <a:spcBef>
                <a:spcPts val="0"/>
              </a:spcBef>
              <a:spcAft>
                <a:spcPts val="0"/>
              </a:spcAft>
              <a:buNone/>
            </a:pPr>
            <a:endParaRPr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400" b="1" dirty="0">
                <a:solidFill>
                  <a:schemeClr val="dk1"/>
                </a:solidFill>
                <a:latin typeface="Calibri"/>
                <a:ea typeface="Calibri"/>
                <a:cs typeface="Calibri"/>
                <a:sym typeface="Calibri"/>
              </a:rPr>
              <a:t>House points </a:t>
            </a:r>
            <a:r>
              <a:rPr lang="en-GB" sz="2400" dirty="0">
                <a:solidFill>
                  <a:schemeClr val="dk1"/>
                </a:solidFill>
                <a:latin typeface="Calibri"/>
                <a:ea typeface="Calibri"/>
                <a:cs typeface="Calibri"/>
                <a:sym typeface="Calibri"/>
              </a:rPr>
              <a:t>– These are individual rewards which are collected at the end of the week. The winning house is revealed in Friday’s assembly.</a:t>
            </a:r>
            <a:endParaRPr dirty="0"/>
          </a:p>
          <a:p>
            <a:pPr marL="0" marR="0" lvl="0" indent="0" algn="l" rtl="0">
              <a:spcBef>
                <a:spcPts val="0"/>
              </a:spcBef>
              <a:spcAft>
                <a:spcPts val="0"/>
              </a:spcAft>
              <a:buNone/>
            </a:pPr>
            <a:endParaRPr sz="2400" b="1"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400" b="1" dirty="0">
                <a:solidFill>
                  <a:schemeClr val="dk1"/>
                </a:solidFill>
                <a:latin typeface="Calibri"/>
                <a:ea typeface="Calibri"/>
                <a:cs typeface="Calibri"/>
                <a:sym typeface="Calibri"/>
              </a:rPr>
              <a:t>‘Be the Best’ Certificates </a:t>
            </a:r>
            <a:r>
              <a:rPr lang="en-GB" sz="2400" dirty="0">
                <a:solidFill>
                  <a:schemeClr val="dk1"/>
                </a:solidFill>
                <a:latin typeface="Calibri"/>
                <a:ea typeface="Calibri"/>
                <a:cs typeface="Calibri"/>
                <a:sym typeface="Calibri"/>
              </a:rPr>
              <a:t>– these are hand out in Friday’s assembly. It is closely liked to our school vision and one child per class will win each week.</a:t>
            </a:r>
          </a:p>
          <a:p>
            <a:pPr marL="0" marR="0" lvl="0" indent="0" algn="l" rtl="0">
              <a:spcBef>
                <a:spcPts val="0"/>
              </a:spcBef>
              <a:spcAft>
                <a:spcPts val="0"/>
              </a:spcAft>
              <a:buNone/>
            </a:pPr>
            <a:endParaRPr lang="en-GB" sz="2400" dirty="0">
              <a:solidFill>
                <a:schemeClr val="dk1"/>
              </a:solidFill>
              <a:latin typeface="Calibri"/>
              <a:cs typeface="Calibri"/>
              <a:sym typeface="Calibri"/>
            </a:endParaRPr>
          </a:p>
          <a:p>
            <a:pPr marL="0" marR="0" lvl="0" indent="0" algn="l" rtl="0">
              <a:spcBef>
                <a:spcPts val="0"/>
              </a:spcBef>
              <a:spcAft>
                <a:spcPts val="0"/>
              </a:spcAft>
              <a:buNone/>
            </a:pPr>
            <a:r>
              <a:rPr lang="en-GB" sz="2400" b="1" dirty="0">
                <a:solidFill>
                  <a:schemeClr val="dk1"/>
                </a:solidFill>
                <a:latin typeface="Calibri"/>
                <a:cs typeface="Calibri"/>
                <a:sym typeface="Calibri"/>
              </a:rPr>
              <a:t>Whole School Learning Hero </a:t>
            </a:r>
            <a:r>
              <a:rPr lang="en-GB" sz="2400" dirty="0">
                <a:solidFill>
                  <a:schemeClr val="dk1"/>
                </a:solidFill>
                <a:latin typeface="Calibri"/>
                <a:cs typeface="Calibri"/>
                <a:sym typeface="Calibri"/>
              </a:rPr>
              <a:t>– One person out of the whole school is chosen by the teachers each week. This is for outstanding behaviour/effort/learning and general ‘being the best’.</a:t>
            </a:r>
            <a:endParaRP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BDBF6-46C8-4A3C-A5F2-44CF1BEE066B}"/>
              </a:ext>
            </a:extLst>
          </p:cNvPr>
          <p:cNvSpPr>
            <a:spLocks noGrp="1"/>
          </p:cNvSpPr>
          <p:nvPr>
            <p:ph type="title"/>
          </p:nvPr>
        </p:nvSpPr>
        <p:spPr>
          <a:xfrm>
            <a:off x="457200" y="0"/>
            <a:ext cx="8229600" cy="810705"/>
          </a:xfrm>
        </p:spPr>
        <p:txBody>
          <a:bodyPr/>
          <a:lstStyle/>
          <a:p>
            <a:r>
              <a:rPr lang="en-GB" b="1" dirty="0"/>
              <a:t>SATs</a:t>
            </a:r>
          </a:p>
        </p:txBody>
      </p:sp>
      <p:sp>
        <p:nvSpPr>
          <p:cNvPr id="3" name="TextBox 2">
            <a:extLst>
              <a:ext uri="{FF2B5EF4-FFF2-40B4-BE49-F238E27FC236}">
                <a16:creationId xmlns:a16="http://schemas.microsoft.com/office/drawing/2014/main" id="{FD7C5E5A-3297-4C4D-A7E7-8212EE1B71A0}"/>
              </a:ext>
            </a:extLst>
          </p:cNvPr>
          <p:cNvSpPr txBox="1"/>
          <p:nvPr/>
        </p:nvSpPr>
        <p:spPr>
          <a:xfrm>
            <a:off x="78976" y="1107806"/>
            <a:ext cx="8983744" cy="5747727"/>
          </a:xfrm>
          <a:prstGeom prst="rect">
            <a:avLst/>
          </a:prstGeom>
          <a:noFill/>
        </p:spPr>
        <p:txBody>
          <a:bodyPr wrap="square" lIns="91440" tIns="45720" rIns="91440" bIns="45720" rtlCol="0" anchor="t">
            <a:spAutoFit/>
          </a:bodyPr>
          <a:lstStyle/>
          <a:p>
            <a:r>
              <a:rPr lang="en-GB" sz="2450" dirty="0">
                <a:latin typeface="Calibri"/>
                <a:ea typeface="Calibri"/>
                <a:cs typeface="Calibri"/>
              </a:rPr>
              <a:t>We aren’t hiding from the fact that SATs are happening at the end of the year for our Year 6 children.</a:t>
            </a:r>
          </a:p>
          <a:p>
            <a:endParaRPr lang="en-GB" sz="2450" dirty="0">
              <a:latin typeface="Calibri"/>
              <a:ea typeface="Calibri"/>
              <a:cs typeface="Calibri"/>
            </a:endParaRPr>
          </a:p>
          <a:p>
            <a:r>
              <a:rPr lang="en-GB" sz="2450" dirty="0">
                <a:latin typeface="Calibri"/>
                <a:ea typeface="Calibri"/>
                <a:cs typeface="Calibri"/>
              </a:rPr>
              <a:t>However, I will not be putting any pressure on children to ‘revise’ or ‘practise’ for their SATs. There will be simple homework tasks, but please don't think I'm 'drilling' them for SATs – that is not the case!</a:t>
            </a:r>
          </a:p>
          <a:p>
            <a:endParaRPr lang="en-GB" sz="2450" dirty="0">
              <a:latin typeface="Calibri"/>
              <a:ea typeface="Calibri"/>
              <a:cs typeface="Calibri"/>
            </a:endParaRPr>
          </a:p>
          <a:p>
            <a:r>
              <a:rPr lang="en-GB" sz="2450" dirty="0">
                <a:latin typeface="Calibri"/>
                <a:ea typeface="Calibri"/>
                <a:cs typeface="Calibri"/>
              </a:rPr>
              <a:t>Some children have already asked about SATs so conversations will be happening in class. I’ll try to keep it to a minimum!</a:t>
            </a:r>
          </a:p>
          <a:p>
            <a:endParaRPr lang="en-GB" sz="2450" dirty="0">
              <a:latin typeface="Calibri"/>
              <a:ea typeface="Calibri"/>
              <a:cs typeface="Calibri"/>
            </a:endParaRPr>
          </a:p>
          <a:p>
            <a:r>
              <a:rPr lang="en-GB" sz="2450" dirty="0">
                <a:latin typeface="Calibri"/>
                <a:ea typeface="Calibri"/>
                <a:cs typeface="Calibri"/>
              </a:rPr>
              <a:t>Around October Half Term, letters will go out about SATs Booster Groups. There was 100% positive feedback from these last year and they really made a difference. They are not compulsory but strongly recommended!</a:t>
            </a:r>
          </a:p>
          <a:p>
            <a:endParaRPr lang="en-GB" sz="2450" dirty="0">
              <a:latin typeface="Calibri"/>
              <a:ea typeface="Calibri"/>
              <a:cs typeface="Calibri"/>
            </a:endParaRPr>
          </a:p>
        </p:txBody>
      </p:sp>
    </p:spTree>
    <p:extLst>
      <p:ext uri="{BB962C8B-B14F-4D97-AF65-F5344CB8AC3E}">
        <p14:creationId xmlns:p14="http://schemas.microsoft.com/office/powerpoint/2010/main" val="8695637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EBEAD-9D73-457D-9411-11DEA43992CA}"/>
              </a:ext>
            </a:extLst>
          </p:cNvPr>
          <p:cNvSpPr>
            <a:spLocks noGrp="1"/>
          </p:cNvSpPr>
          <p:nvPr>
            <p:ph type="title"/>
          </p:nvPr>
        </p:nvSpPr>
        <p:spPr/>
        <p:txBody>
          <a:bodyPr/>
          <a:lstStyle/>
          <a:p>
            <a:r>
              <a:rPr lang="en-GB" b="1" dirty="0"/>
              <a:t>Pioneer</a:t>
            </a:r>
          </a:p>
        </p:txBody>
      </p:sp>
      <p:sp>
        <p:nvSpPr>
          <p:cNvPr id="3" name="TextBox 2">
            <a:extLst>
              <a:ext uri="{FF2B5EF4-FFF2-40B4-BE49-F238E27FC236}">
                <a16:creationId xmlns:a16="http://schemas.microsoft.com/office/drawing/2014/main" id="{C4240402-FC2F-442F-BC36-FE51ED8F337C}"/>
              </a:ext>
            </a:extLst>
          </p:cNvPr>
          <p:cNvSpPr txBox="1"/>
          <p:nvPr/>
        </p:nvSpPr>
        <p:spPr>
          <a:xfrm>
            <a:off x="457200" y="1521333"/>
            <a:ext cx="8229600" cy="2062103"/>
          </a:xfrm>
          <a:prstGeom prst="rect">
            <a:avLst/>
          </a:prstGeom>
          <a:noFill/>
        </p:spPr>
        <p:txBody>
          <a:bodyPr wrap="square" lIns="91440" tIns="45720" rIns="91440" bIns="45720" rtlCol="0" anchor="t">
            <a:spAutoFit/>
          </a:bodyPr>
          <a:lstStyle/>
          <a:p>
            <a:r>
              <a:rPr lang="en-GB" sz="3200" dirty="0">
                <a:latin typeface="Calibri"/>
                <a:ea typeface="Calibri"/>
                <a:cs typeface="Calibri"/>
              </a:rPr>
              <a:t>There will be a meeting closer to the time for all pioneer related information and questions. </a:t>
            </a:r>
          </a:p>
          <a:p>
            <a:endParaRPr lang="en-GB" sz="3200" dirty="0">
              <a:latin typeface="Calibri"/>
              <a:ea typeface="Calibri"/>
              <a:cs typeface="Calibri"/>
            </a:endParaRPr>
          </a:p>
          <a:p>
            <a:r>
              <a:rPr lang="en-GB" sz="3200" dirty="0">
                <a:latin typeface="Calibri"/>
                <a:ea typeface="Calibri"/>
                <a:cs typeface="Calibri"/>
              </a:rPr>
              <a:t>Please look out for the date!</a:t>
            </a:r>
          </a:p>
        </p:txBody>
      </p:sp>
    </p:spTree>
    <p:extLst>
      <p:ext uri="{BB962C8B-B14F-4D97-AF65-F5344CB8AC3E}">
        <p14:creationId xmlns:p14="http://schemas.microsoft.com/office/powerpoint/2010/main" val="41732448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0"/>
          <p:cNvSpPr txBox="1">
            <a:spLocks noGrp="1"/>
          </p:cNvSpPr>
          <p:nvPr>
            <p:ph type="title"/>
          </p:nvPr>
        </p:nvSpPr>
        <p:spPr>
          <a:xfrm>
            <a:off x="608229" y="200267"/>
            <a:ext cx="8229600" cy="698316"/>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ts val="4800"/>
              <a:buFont typeface="Calibri"/>
              <a:buNone/>
            </a:pPr>
            <a:r>
              <a:rPr lang="en-GB" sz="4800" b="1" dirty="0"/>
              <a:t>How can you contact me?</a:t>
            </a:r>
            <a:endParaRPr dirty="0"/>
          </a:p>
        </p:txBody>
      </p:sp>
      <p:sp>
        <p:nvSpPr>
          <p:cNvPr id="258" name="Google Shape;258;p30"/>
          <p:cNvSpPr txBox="1"/>
          <p:nvPr/>
        </p:nvSpPr>
        <p:spPr>
          <a:xfrm>
            <a:off x="188937" y="898583"/>
            <a:ext cx="9068183" cy="6140102"/>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500" dirty="0">
                <a:solidFill>
                  <a:schemeClr val="dk1"/>
                </a:solidFill>
                <a:latin typeface="Calibri"/>
                <a:ea typeface="Calibri"/>
                <a:cs typeface="Calibri"/>
                <a:sym typeface="Calibri"/>
              </a:rPr>
              <a:t>If you have any major concerns about your child or something that has happened, please ring the office and arrange a meeting with me. A face to face meeting is the best way to resolve larger issues. Long Dojo messages are sometimes misinterpreted.</a:t>
            </a:r>
            <a:endParaRPr lang="en-GB" sz="2500" dirty="0">
              <a:solidFill>
                <a:schemeClr val="dk1"/>
              </a:solidFill>
              <a:latin typeface="Calibri"/>
              <a:ea typeface="Calibri"/>
              <a:cs typeface="Calibri"/>
            </a:endParaRPr>
          </a:p>
          <a:p>
            <a:pPr marL="0" marR="0" lvl="0" indent="0" algn="l" rtl="0">
              <a:lnSpc>
                <a:spcPct val="150000"/>
              </a:lnSpc>
              <a:spcBef>
                <a:spcPts val="0"/>
              </a:spcBef>
              <a:spcAft>
                <a:spcPts val="0"/>
              </a:spcAft>
              <a:buNone/>
            </a:pPr>
            <a:r>
              <a:rPr lang="en-GB" sz="2500" dirty="0">
                <a:solidFill>
                  <a:schemeClr val="dk1"/>
                </a:solidFill>
                <a:latin typeface="Calibri"/>
                <a:ea typeface="Calibri"/>
                <a:cs typeface="Calibri"/>
                <a:sym typeface="Calibri"/>
              </a:rPr>
              <a:t>For smaller, class specific questions, please do send me a message on Dojo. Please bear in mind that I will only be looking at Dojo between 8am and 4pm. I am usually quite busy in the mornings so if the message is urgent it is best to call the office. I often miss messages in the mornings!</a:t>
            </a:r>
            <a:endParaRPr lang="en-GB" sz="2500">
              <a:solidFill>
                <a:schemeClr val="dk1"/>
              </a:solidFill>
              <a:latin typeface="Calibri"/>
              <a:ea typeface="Calibri"/>
              <a:cs typeface="Calibri"/>
            </a:endParaRPr>
          </a:p>
          <a:p>
            <a:pPr>
              <a:lnSpc>
                <a:spcPct val="150000"/>
              </a:lnSpc>
            </a:pPr>
            <a:r>
              <a:rPr lang="en-GB" sz="2500" dirty="0">
                <a:solidFill>
                  <a:schemeClr val="dk1"/>
                </a:solidFill>
                <a:latin typeface="Calibri"/>
                <a:ea typeface="Calibri"/>
                <a:cs typeface="Calibri"/>
              </a:rPr>
              <a:t>I will be on the playground for pick up on most days.</a:t>
            </a:r>
          </a:p>
          <a:p>
            <a:endParaRPr lang="en-GB" sz="1800" dirty="0">
              <a:solidFill>
                <a:schemeClr val="dk1"/>
              </a:solidFill>
              <a:latin typeface="Calibri"/>
              <a:ea typeface="Calibri"/>
              <a:cs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58906-8C16-32E0-D582-A409D55EEFD3}"/>
              </a:ext>
            </a:extLst>
          </p:cNvPr>
          <p:cNvSpPr>
            <a:spLocks noGrp="1"/>
          </p:cNvSpPr>
          <p:nvPr>
            <p:ph type="title"/>
          </p:nvPr>
        </p:nvSpPr>
        <p:spPr/>
        <p:txBody>
          <a:bodyPr/>
          <a:lstStyle/>
          <a:p>
            <a:r>
              <a:rPr lang="en-GB" b="1" dirty="0"/>
              <a:t>A few things to bring in:</a:t>
            </a:r>
          </a:p>
        </p:txBody>
      </p:sp>
      <p:sp>
        <p:nvSpPr>
          <p:cNvPr id="3" name="TextBox 2">
            <a:extLst>
              <a:ext uri="{FF2B5EF4-FFF2-40B4-BE49-F238E27FC236}">
                <a16:creationId xmlns:a16="http://schemas.microsoft.com/office/drawing/2014/main" id="{313260FA-63BD-E58E-19F1-085D5FC57A36}"/>
              </a:ext>
            </a:extLst>
          </p:cNvPr>
          <p:cNvSpPr txBox="1"/>
          <p:nvPr/>
        </p:nvSpPr>
        <p:spPr>
          <a:xfrm>
            <a:off x="457200" y="1828799"/>
            <a:ext cx="8188036"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GB" sz="2800" dirty="0">
                <a:latin typeface="Calibri"/>
                <a:ea typeface="Calibri"/>
                <a:cs typeface="Calibri"/>
              </a:rPr>
              <a:t>Wellies for the winter</a:t>
            </a:r>
          </a:p>
          <a:p>
            <a:pPr marL="285750" indent="-285750">
              <a:buFont typeface="Calibri"/>
              <a:buChar char="-"/>
            </a:pPr>
            <a:endParaRPr lang="en-GB" sz="2800" dirty="0">
              <a:latin typeface="Calibri"/>
              <a:ea typeface="Calibri"/>
              <a:cs typeface="Calibri"/>
            </a:endParaRPr>
          </a:p>
          <a:p>
            <a:pPr marL="285750" indent="-285750">
              <a:buFont typeface="Calibri"/>
              <a:buChar char="-"/>
            </a:pPr>
            <a:r>
              <a:rPr lang="en-GB" sz="2800" dirty="0">
                <a:latin typeface="Calibri"/>
                <a:ea typeface="Calibri"/>
                <a:cs typeface="Calibri"/>
              </a:rPr>
              <a:t>An old shirt or an apron for art activities. Acrylic paint won't come out of uniform.</a:t>
            </a:r>
          </a:p>
          <a:p>
            <a:pPr marL="285750" indent="-285750">
              <a:buFont typeface="Calibri"/>
              <a:buChar char="-"/>
            </a:pPr>
            <a:endParaRPr lang="en-GB" sz="2800" dirty="0">
              <a:latin typeface="Calibri"/>
              <a:ea typeface="Calibri"/>
              <a:cs typeface="Calibri"/>
            </a:endParaRPr>
          </a:p>
          <a:p>
            <a:pPr marL="285750" indent="-285750">
              <a:buFont typeface="Calibri"/>
              <a:buChar char="-"/>
            </a:pPr>
            <a:r>
              <a:rPr lang="en-GB" sz="2800" dirty="0">
                <a:latin typeface="Calibri"/>
                <a:ea typeface="Calibri"/>
                <a:cs typeface="Calibri"/>
              </a:rPr>
              <a:t>A waterproof coat every day – the children can't go out in the rain without a coat.</a:t>
            </a:r>
          </a:p>
          <a:p>
            <a:pPr marL="285750" indent="-285750">
              <a:buFont typeface="Calibri"/>
              <a:buChar char="-"/>
            </a:pPr>
            <a:endParaRPr lang="en-GB" sz="2800" dirty="0">
              <a:latin typeface="Calibri"/>
              <a:ea typeface="Calibri"/>
              <a:cs typeface="Calibri"/>
            </a:endParaRPr>
          </a:p>
          <a:p>
            <a:pPr marL="285750" indent="-285750">
              <a:buFont typeface="Calibri"/>
              <a:buChar char="-"/>
            </a:pPr>
            <a:r>
              <a:rPr lang="en-GB" sz="2800" dirty="0">
                <a:latin typeface="Calibri"/>
                <a:ea typeface="Calibri"/>
                <a:cs typeface="Calibri"/>
              </a:rPr>
              <a:t>Full PE kit every day (plans change!)</a:t>
            </a:r>
          </a:p>
          <a:p>
            <a:pPr marL="285750" indent="-285750">
              <a:buFont typeface="Calibri"/>
              <a:buChar char="-"/>
            </a:pPr>
            <a:endParaRPr lang="en-GB" dirty="0"/>
          </a:p>
          <a:p>
            <a:pPr marL="285750" indent="-285750">
              <a:buFont typeface="Calibri"/>
              <a:buChar char="-"/>
            </a:pPr>
            <a:endParaRPr lang="en-GB" dirty="0"/>
          </a:p>
        </p:txBody>
      </p:sp>
    </p:spTree>
    <p:extLst>
      <p:ext uri="{BB962C8B-B14F-4D97-AF65-F5344CB8AC3E}">
        <p14:creationId xmlns:p14="http://schemas.microsoft.com/office/powerpoint/2010/main" val="9402313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EA73A-84AE-338D-5199-4D83884F6C5F}"/>
              </a:ext>
            </a:extLst>
          </p:cNvPr>
          <p:cNvSpPr>
            <a:spLocks noGrp="1"/>
          </p:cNvSpPr>
          <p:nvPr>
            <p:ph type="title"/>
          </p:nvPr>
        </p:nvSpPr>
        <p:spPr/>
        <p:txBody>
          <a:bodyPr/>
          <a:lstStyle/>
          <a:p>
            <a:r>
              <a:rPr lang="en-GB" b="1" dirty="0"/>
              <a:t>A reminder...</a:t>
            </a:r>
          </a:p>
        </p:txBody>
      </p:sp>
      <p:sp>
        <p:nvSpPr>
          <p:cNvPr id="4" name="TextBox 3">
            <a:extLst>
              <a:ext uri="{FF2B5EF4-FFF2-40B4-BE49-F238E27FC236}">
                <a16:creationId xmlns:a16="http://schemas.microsoft.com/office/drawing/2014/main" id="{8015C133-B7D8-A27A-B1E0-CB33EF85A9AD}"/>
              </a:ext>
            </a:extLst>
          </p:cNvPr>
          <p:cNvSpPr txBox="1"/>
          <p:nvPr/>
        </p:nvSpPr>
        <p:spPr>
          <a:xfrm>
            <a:off x="457200" y="1828799"/>
            <a:ext cx="8188036" cy="48320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GB" sz="2800" dirty="0">
                <a:latin typeface="Calibri"/>
                <a:ea typeface="Calibri"/>
                <a:cs typeface="Calibri"/>
              </a:rPr>
              <a:t>Please don't allow your child to bring things in from home. </a:t>
            </a:r>
            <a:endParaRPr lang="en-US" dirty="0"/>
          </a:p>
          <a:p>
            <a:pPr marL="285750" indent="-285750">
              <a:buFont typeface="Calibri"/>
              <a:buChar char="-"/>
            </a:pPr>
            <a:endParaRPr lang="en-GB" sz="2800" dirty="0">
              <a:latin typeface="Calibri"/>
              <a:ea typeface="Calibri"/>
              <a:cs typeface="Calibri"/>
            </a:endParaRPr>
          </a:p>
          <a:p>
            <a:pPr marL="285750" indent="-285750">
              <a:buFont typeface="Calibri"/>
              <a:buChar char="-"/>
            </a:pPr>
            <a:r>
              <a:rPr lang="en-GB" sz="2800" dirty="0">
                <a:latin typeface="Calibri"/>
                <a:ea typeface="Calibri"/>
                <a:cs typeface="Calibri"/>
              </a:rPr>
              <a:t>We have all the equipment they will need in school – no pencil cases are necessary.</a:t>
            </a:r>
          </a:p>
          <a:p>
            <a:pPr marL="285750" indent="-285750">
              <a:buFont typeface="Calibri"/>
              <a:buChar char="-"/>
            </a:pPr>
            <a:endParaRPr lang="en-GB" sz="2800" dirty="0">
              <a:latin typeface="Calibri"/>
              <a:ea typeface="Calibri"/>
              <a:cs typeface="Calibri"/>
            </a:endParaRPr>
          </a:p>
          <a:p>
            <a:pPr marL="285750" indent="-285750">
              <a:buFont typeface="Calibri"/>
              <a:buChar char="-"/>
            </a:pPr>
            <a:r>
              <a:rPr lang="en-GB" sz="2800" dirty="0">
                <a:latin typeface="Calibri"/>
                <a:ea typeface="Calibri"/>
                <a:cs typeface="Calibri"/>
              </a:rPr>
              <a:t>All uniform needs to be clearly named to make sure it comes back to you if it goes missing. </a:t>
            </a:r>
          </a:p>
          <a:p>
            <a:pPr marL="285750" indent="-285750">
              <a:buFont typeface="Calibri"/>
              <a:buChar char="-"/>
            </a:pPr>
            <a:endParaRPr lang="en-GB" sz="2800" dirty="0">
              <a:latin typeface="Calibri"/>
              <a:ea typeface="Calibri"/>
              <a:cs typeface="Calibri"/>
            </a:endParaRPr>
          </a:p>
          <a:p>
            <a:pPr marL="285750" indent="-285750">
              <a:buFont typeface="Calibri"/>
              <a:buChar char="-"/>
            </a:pPr>
            <a:endParaRPr lang="en-GB" sz="2800" dirty="0">
              <a:latin typeface="Calibri"/>
              <a:ea typeface="Calibri"/>
              <a:cs typeface="Calibri"/>
            </a:endParaRPr>
          </a:p>
          <a:p>
            <a:pPr marL="285750" indent="-285750">
              <a:buFont typeface="Calibri"/>
              <a:buChar char="-"/>
            </a:pPr>
            <a:endParaRPr lang="en-GB" dirty="0"/>
          </a:p>
          <a:p>
            <a:pPr marL="285750" indent="-285750">
              <a:buFont typeface="Calibri"/>
              <a:buChar char="-"/>
            </a:pPr>
            <a:endParaRPr lang="en-GB" dirty="0"/>
          </a:p>
        </p:txBody>
      </p:sp>
    </p:spTree>
    <p:extLst>
      <p:ext uri="{BB962C8B-B14F-4D97-AF65-F5344CB8AC3E}">
        <p14:creationId xmlns:p14="http://schemas.microsoft.com/office/powerpoint/2010/main" val="22414128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31"/>
          <p:cNvSpPr txBox="1">
            <a:spLocks noGrp="1"/>
          </p:cNvSpPr>
          <p:nvPr>
            <p:ph type="title"/>
          </p:nvPr>
        </p:nvSpPr>
        <p:spPr>
          <a:xfrm>
            <a:off x="457200" y="2636912"/>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Any questions?</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371</TotalTime>
  <Words>2336</Words>
  <Application>Microsoft Office PowerPoint</Application>
  <PresentationFormat>On-screen Show (4:3)</PresentationFormat>
  <Paragraphs>278</Paragraphs>
  <Slides>38</Slides>
  <Notes>26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Figtree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Tuesday Afternoon Arrangement</vt:lpstr>
      <vt:lpstr>Reading </vt:lpstr>
      <vt:lpstr>How much does my child need to read?  Even in Year 5/6, reading is one of the most beneficial things you can do with your child at home.  At St Christopher’s, our whole school expectation is that children read to an adult six times a week.  Please record this in reading records. We will also record any reading we do in school.    </vt:lpstr>
      <vt:lpstr>Why is reading SO important?</vt:lpstr>
      <vt:lpstr>Why is reading SO important?</vt:lpstr>
      <vt:lpstr>How often are books changed?  Reading books are changed on a Friday (most of the time unless we can’t fit it in)  Reading books more than once can support fluency and improves comprehension.   Children are also welcome to read other books from home/library books if they finish their banded book.</vt:lpstr>
      <vt:lpstr>How often will my child be read with in school?</vt:lpstr>
      <vt:lpstr>Why Whole Class Reading?</vt:lpstr>
      <vt:lpstr>English</vt:lpstr>
      <vt:lpstr>Audience and Purpose</vt:lpstr>
      <vt:lpstr>Maths</vt:lpstr>
      <vt:lpstr> How will maths be taught?  We will be following the year plan from White Rose Maths, with the majority of planning being done using the WRM schemes of learning.  These are free to access online if you would like to see how we teach certain concepts.   We are lucky to have a spare classroom to split into, so some of our lessons will be split by year group.  </vt:lpstr>
      <vt:lpstr>Manipulatives</vt:lpstr>
      <vt:lpstr>History and Geography  New Curriculum – Year D</vt:lpstr>
      <vt:lpstr>Homework</vt:lpstr>
      <vt:lpstr>  - Read six times per week. - Regularly practise times tables on TTRS and any other ways that suit your family. - Practice spellings regularly using strategies from spelling journal. These will be tested weekly in class.    </vt:lpstr>
      <vt:lpstr>Homework – Year 6</vt:lpstr>
      <vt:lpstr> Uniform  </vt:lpstr>
      <vt:lpstr>PE Uniform</vt:lpstr>
      <vt:lpstr>Behaviour</vt:lpstr>
      <vt:lpstr>Behaviour Expectations </vt:lpstr>
      <vt:lpstr>High Expectations</vt:lpstr>
      <vt:lpstr>Fidget Toys</vt:lpstr>
      <vt:lpstr>Year 6 Responsibilities and Privileges</vt:lpstr>
      <vt:lpstr>Rewards</vt:lpstr>
      <vt:lpstr>SATs</vt:lpstr>
      <vt:lpstr>Pioneer</vt:lpstr>
      <vt:lpstr>How can you contact me?</vt:lpstr>
      <vt:lpstr>A few things to bring in:</vt:lpstr>
      <vt:lpstr>A reminder...</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Freyja Clark</cp:lastModifiedBy>
  <cp:revision>208</cp:revision>
  <dcterms:created xsi:type="dcterms:W3CDTF">2021-07-21T06:39:47Z</dcterms:created>
  <dcterms:modified xsi:type="dcterms:W3CDTF">2026-09-07T12:22:00Z</dcterms:modified>
</cp:coreProperties>
</file>